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tiff" ContentType="image/tiff"/>
  <Default Extension="xlsx" ContentType="application/vnd.openxmlformats-officedocument.spreadsheetml.sheet"/>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charts/chart2.xml" ContentType="application/vnd.openxmlformats-officedocument.drawingml.chart+xml"/>
  <Override PartName="/ppt/theme/themeOverride2.xml" ContentType="application/vnd.openxmlformats-officedocument.themeOverride+xml"/>
  <Override PartName="/ppt/charts/chart3.xml" ContentType="application/vnd.openxmlformats-officedocument.drawingml.chart+xml"/>
  <Override PartName="/ppt/theme/themeOverride3.xml" ContentType="application/vnd.openxmlformats-officedocument.themeOverride+xml"/>
  <Override PartName="/ppt/charts/chart4.xml" ContentType="application/vnd.openxmlformats-officedocument.drawingml.chart+xml"/>
  <Override PartName="/ppt/theme/themeOverride4.xml" ContentType="application/vnd.openxmlformats-officedocument.themeOverride+xml"/>
  <Override PartName="/ppt/charts/chart5.xml" ContentType="application/vnd.openxmlformats-officedocument.drawingml.chart+xml"/>
  <Override PartName="/ppt/theme/themeOverride5.xml" ContentType="application/vnd.openxmlformats-officedocument.themeOverride+xml"/>
  <Override PartName="/ppt/charts/chart6.xml" ContentType="application/vnd.openxmlformats-officedocument.drawingml.chart+xml"/>
  <Override PartName="/ppt/theme/themeOverride6.xml" ContentType="application/vnd.openxmlformats-officedocument.themeOverride+xml"/>
  <Override PartName="/ppt/charts/chart7.xml" ContentType="application/vnd.openxmlformats-officedocument.drawingml.chart+xml"/>
  <Override PartName="/ppt/theme/themeOverride7.xml" ContentType="application/vnd.openxmlformats-officedocument.themeOverride+xml"/>
  <Override PartName="/ppt/charts/chart8.xml" ContentType="application/vnd.openxmlformats-officedocument.drawingml.chart+xml"/>
  <Override PartName="/ppt/theme/themeOverride8.xml" ContentType="application/vnd.openxmlformats-officedocument.themeOverride+xml"/>
  <Override PartName="/ppt/charts/chart9.xml" ContentType="application/vnd.openxmlformats-officedocument.drawingml.chart+xml"/>
  <Override PartName="/ppt/theme/themeOverride9.xml" ContentType="application/vnd.openxmlformats-officedocument.themeOverr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717" r:id="rId4"/>
  </p:sldMasterIdLst>
  <p:notesMasterIdLst>
    <p:notesMasterId r:id="rId67"/>
  </p:notesMasterIdLst>
  <p:handoutMasterIdLst>
    <p:handoutMasterId r:id="rId68"/>
  </p:handout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2" r:id="rId20"/>
    <p:sldId id="273"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5" r:id="rId38"/>
    <p:sldId id="296" r:id="rId39"/>
    <p:sldId id="297" r:id="rId40"/>
    <p:sldId id="298" r:id="rId41"/>
    <p:sldId id="299" r:id="rId42"/>
    <p:sldId id="300" r:id="rId43"/>
    <p:sldId id="301" r:id="rId44"/>
    <p:sldId id="327" r:id="rId45"/>
    <p:sldId id="302" r:id="rId46"/>
    <p:sldId id="303" r:id="rId47"/>
    <p:sldId id="310" r:id="rId48"/>
    <p:sldId id="311" r:id="rId49"/>
    <p:sldId id="312" r:id="rId50"/>
    <p:sldId id="313" r:id="rId51"/>
    <p:sldId id="314" r:id="rId52"/>
    <p:sldId id="315" r:id="rId53"/>
    <p:sldId id="316" r:id="rId54"/>
    <p:sldId id="317" r:id="rId55"/>
    <p:sldId id="318" r:id="rId56"/>
    <p:sldId id="319" r:id="rId57"/>
    <p:sldId id="320" r:id="rId58"/>
    <p:sldId id="321" r:id="rId59"/>
    <p:sldId id="322" r:id="rId60"/>
    <p:sldId id="323" r:id="rId61"/>
    <p:sldId id="324" r:id="rId62"/>
    <p:sldId id="325" r:id="rId63"/>
    <p:sldId id="326" r:id="rId64"/>
    <p:sldId id="308" r:id="rId65"/>
    <p:sldId id="309" r:id="rId6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Bienvenida" id="{306638E7-82DD-4333-9A35-309A43752E07}">
          <p14:sldIdLst>
            <p14:sldId id="256"/>
            <p14:sldId id="257"/>
          </p14:sldIdLst>
        </p14:section>
        <p14:section name="El taller" id="{7950BC20-274F-43AF-B93F-2E25046DF40E}">
          <p14:sldIdLst>
            <p14:sldId id="258"/>
            <p14:sldId id="259"/>
            <p14:sldId id="260"/>
          </p14:sldIdLst>
        </p14:section>
        <p14:section name="Introducción a Xamarin" id="{B056B63E-F856-4AB4-95B6-270E974124D3}">
          <p14:sldIdLst>
            <p14:sldId id="261"/>
            <p14:sldId id="262"/>
            <p14:sldId id="263"/>
            <p14:sldId id="264"/>
            <p14:sldId id="265"/>
            <p14:sldId id="266"/>
            <p14:sldId id="267"/>
            <p14:sldId id="268"/>
            <p14:sldId id="269"/>
            <p14:sldId id="270"/>
            <p14:sldId id="272"/>
            <p14:sldId id="273"/>
            <p14:sldId id="275"/>
            <p14:sldId id="276"/>
            <p14:sldId id="277"/>
            <p14:sldId id="278"/>
            <p14:sldId id="279"/>
            <p14:sldId id="280"/>
            <p14:sldId id="281"/>
            <p14:sldId id="282"/>
            <p14:sldId id="283"/>
            <p14:sldId id="284"/>
          </p14:sldIdLst>
        </p14:section>
        <p14:section name="Introducción a Xamarin.Forms" id="{C5FD1B5A-A8EC-46EB-B502-D60090E2E0E1}">
          <p14:sldIdLst>
            <p14:sldId id="285"/>
            <p14:sldId id="286"/>
            <p14:sldId id="287"/>
            <p14:sldId id="288"/>
            <p14:sldId id="289"/>
            <p14:sldId id="290"/>
            <p14:sldId id="295"/>
            <p14:sldId id="296"/>
          </p14:sldIdLst>
        </p14:section>
        <p14:section name="MVVM" id="{A4EB5EB5-3564-423D-B36E-6EB01214EB60}">
          <p14:sldIdLst>
            <p14:sldId id="297"/>
            <p14:sldId id="298"/>
            <p14:sldId id="299"/>
            <p14:sldId id="300"/>
            <p14:sldId id="301"/>
            <p14:sldId id="327"/>
            <p14:sldId id="302"/>
          </p14:sldIdLst>
        </p14:section>
        <p14:section name="Azure Mobile Apps" id="{D0E63328-0D67-40D3-8455-2EDA07EC7B77}">
          <p14:sldIdLst>
            <p14:sldId id="303"/>
            <p14:sldId id="310"/>
            <p14:sldId id="311"/>
            <p14:sldId id="312"/>
            <p14:sldId id="313"/>
            <p14:sldId id="314"/>
            <p14:sldId id="315"/>
            <p14:sldId id="316"/>
            <p14:sldId id="317"/>
            <p14:sldId id="318"/>
            <p14:sldId id="319"/>
            <p14:sldId id="320"/>
            <p14:sldId id="321"/>
            <p14:sldId id="322"/>
            <p14:sldId id="323"/>
            <p14:sldId id="324"/>
            <p14:sldId id="325"/>
            <p14:sldId id="326"/>
            <p14:sldId id="308"/>
          </p14:sldIdLst>
        </p14:section>
        <p14:section name="Final" id="{CBA077D7-3040-44A2-94FE-E02382AF2429}">
          <p14:sldIdLst>
            <p14:sldId id="309"/>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2" d="100"/>
          <a:sy n="82" d="100"/>
        </p:scale>
        <p:origin x="691" y="67"/>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70" d="100"/>
          <a:sy n="70" d="100"/>
        </p:scale>
        <p:origin x="2760" y="7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handoutMaster" Target="handoutMasters/handoutMaster1.xml"/><Relationship Id="rId7" Type="http://schemas.openxmlformats.org/officeDocument/2006/relationships/slide" Target="slides/slide3.xml"/><Relationship Id="rId71"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61" Type="http://schemas.openxmlformats.org/officeDocument/2006/relationships/slide" Target="slides/slide57.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notesMaster" Target="notesMasters/notesMaster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s>
</file>

<file path=ppt/charts/_rels/chart1.xml.rels><?xml version="1.0" encoding="UTF-8" standalone="yes"?>
<Relationships xmlns="http://schemas.openxmlformats.org/package/2006/relationships"><Relationship Id="rId2" Type="http://schemas.openxmlformats.org/officeDocument/2006/relationships/package" Target="../embeddings/Microsoft_Excel_Worksheet.xlsx"/><Relationship Id="rId1" Type="http://schemas.openxmlformats.org/officeDocument/2006/relationships/themeOverride" Target="../theme/themeOverride1.xml"/></Relationships>
</file>

<file path=ppt/charts/_rels/chart2.xml.rels><?xml version="1.0" encoding="UTF-8" standalone="yes"?>
<Relationships xmlns="http://schemas.openxmlformats.org/package/2006/relationships"><Relationship Id="rId2" Type="http://schemas.openxmlformats.org/officeDocument/2006/relationships/package" Target="../embeddings/Microsoft_Excel_Worksheet1.xlsx"/><Relationship Id="rId1" Type="http://schemas.openxmlformats.org/officeDocument/2006/relationships/themeOverride" Target="../theme/themeOverride2.xml"/></Relationships>
</file>

<file path=ppt/charts/_rels/chart3.xml.rels><?xml version="1.0" encoding="UTF-8" standalone="yes"?>
<Relationships xmlns="http://schemas.openxmlformats.org/package/2006/relationships"><Relationship Id="rId2" Type="http://schemas.openxmlformats.org/officeDocument/2006/relationships/package" Target="../embeddings/Microsoft_Excel_Worksheet2.xlsx"/><Relationship Id="rId1" Type="http://schemas.openxmlformats.org/officeDocument/2006/relationships/themeOverride" Target="../theme/themeOverride3.xml"/></Relationships>
</file>

<file path=ppt/charts/_rels/chart4.xml.rels><?xml version="1.0" encoding="UTF-8" standalone="yes"?>
<Relationships xmlns="http://schemas.openxmlformats.org/package/2006/relationships"><Relationship Id="rId2" Type="http://schemas.openxmlformats.org/officeDocument/2006/relationships/package" Target="../embeddings/Microsoft_Excel_Worksheet3.xlsx"/><Relationship Id="rId1" Type="http://schemas.openxmlformats.org/officeDocument/2006/relationships/themeOverride" Target="../theme/themeOverride4.xml"/></Relationships>
</file>

<file path=ppt/charts/_rels/chart5.xml.rels><?xml version="1.0" encoding="UTF-8" standalone="yes"?>
<Relationships xmlns="http://schemas.openxmlformats.org/package/2006/relationships"><Relationship Id="rId2" Type="http://schemas.openxmlformats.org/officeDocument/2006/relationships/package" Target="../embeddings/Microsoft_Excel_Worksheet4.xlsx"/><Relationship Id="rId1" Type="http://schemas.openxmlformats.org/officeDocument/2006/relationships/themeOverride" Target="../theme/themeOverride5.xml"/></Relationships>
</file>

<file path=ppt/charts/_rels/chart6.xml.rels><?xml version="1.0" encoding="UTF-8" standalone="yes"?>
<Relationships xmlns="http://schemas.openxmlformats.org/package/2006/relationships"><Relationship Id="rId2" Type="http://schemas.openxmlformats.org/officeDocument/2006/relationships/package" Target="../embeddings/Microsoft_Excel_Worksheet5.xlsx"/><Relationship Id="rId1" Type="http://schemas.openxmlformats.org/officeDocument/2006/relationships/themeOverride" Target="../theme/themeOverride6.xml"/></Relationships>
</file>

<file path=ppt/charts/_rels/chart7.xml.rels><?xml version="1.0" encoding="UTF-8" standalone="yes"?>
<Relationships xmlns="http://schemas.openxmlformats.org/package/2006/relationships"><Relationship Id="rId2" Type="http://schemas.openxmlformats.org/officeDocument/2006/relationships/package" Target="../embeddings/Microsoft_Excel_Worksheet6.xlsx"/><Relationship Id="rId1" Type="http://schemas.openxmlformats.org/officeDocument/2006/relationships/themeOverride" Target="../theme/themeOverride7.xml"/></Relationships>
</file>

<file path=ppt/charts/_rels/chart8.xml.rels><?xml version="1.0" encoding="UTF-8" standalone="yes"?>
<Relationships xmlns="http://schemas.openxmlformats.org/package/2006/relationships"><Relationship Id="rId2" Type="http://schemas.openxmlformats.org/officeDocument/2006/relationships/package" Target="../embeddings/Microsoft_Excel_Worksheet7.xlsx"/><Relationship Id="rId1" Type="http://schemas.openxmlformats.org/officeDocument/2006/relationships/themeOverride" Target="../theme/themeOverride8.xml"/></Relationships>
</file>

<file path=ppt/charts/_rels/chart9.xml.rels><?xml version="1.0" encoding="UTF-8" standalone="yes"?>
<Relationships xmlns="http://schemas.openxmlformats.org/package/2006/relationships"><Relationship Id="rId2" Type="http://schemas.openxmlformats.org/officeDocument/2006/relationships/package" Target="../embeddings/Microsoft_Excel_Worksheet8.xlsx"/><Relationship Id="rId1" Type="http://schemas.openxmlformats.org/officeDocument/2006/relationships/themeOverride" Target="../theme/themeOverrid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32"/>
    </mc:Choice>
    <mc:Fallback>
      <c:style val="32"/>
    </mc:Fallback>
  </mc:AlternateContent>
  <c:clrMapOvr bg1="dk1" tx1="lt1" bg2="dk2" tx2="lt2" accent1="accent1" accent2="accent2" accent3="accent3" accent4="accent4" accent5="accent5" accent6="accent6" hlink="hlink" folHlink="folHlink"/>
  <c:chart>
    <c:autoTitleDeleted val="1"/>
    <c:plotArea>
      <c:layout/>
      <c:pieChart>
        <c:varyColors val="1"/>
        <c:ser>
          <c:idx val="0"/>
          <c:order val="0"/>
          <c:tx>
            <c:strRef>
              <c:f>Sheet1!$B$1</c:f>
              <c:strCache>
                <c:ptCount val="1"/>
                <c:pt idx="0">
                  <c:v>Sales</c:v>
                </c:pt>
              </c:strCache>
            </c:strRef>
          </c:tx>
          <c:spPr>
            <a:ln>
              <a:noFill/>
            </a:ln>
            <a:effectLst/>
            <a:scene3d>
              <a:camera prst="orthographicFront"/>
              <a:lightRig rig="twoPt" dir="tl"/>
            </a:scene3d>
            <a:sp3d prstMaterial="flat"/>
          </c:spPr>
          <c:dPt>
            <c:idx val="0"/>
            <c:bubble3D val="0"/>
            <c:spPr>
              <a:solidFill>
                <a:srgbClr val="70ACBB"/>
              </a:solidFill>
              <a:ln>
                <a:noFill/>
              </a:ln>
              <a:effectLst/>
              <a:scene3d>
                <a:camera prst="orthographicFront"/>
                <a:lightRig rig="twoPt" dir="tl"/>
              </a:scene3d>
              <a:sp3d prstMaterial="flat"/>
            </c:spPr>
            <c:extLst>
              <c:ext xmlns:c16="http://schemas.microsoft.com/office/drawing/2014/chart" uri="{C3380CC4-5D6E-409C-BE32-E72D297353CC}">
                <c16:uniqueId val="{00000001-AEE9-4128-AD90-91C15DCDC51A}"/>
              </c:ext>
            </c:extLst>
          </c:dPt>
          <c:dPt>
            <c:idx val="1"/>
            <c:bubble3D val="0"/>
            <c:spPr>
              <a:solidFill>
                <a:srgbClr val="FFFFFF">
                  <a:lumMod val="85000"/>
                </a:srgbClr>
              </a:solidFill>
              <a:ln>
                <a:noFill/>
              </a:ln>
              <a:effectLst/>
              <a:scene3d>
                <a:camera prst="orthographicFront"/>
                <a:lightRig rig="twoPt" dir="tl"/>
              </a:scene3d>
              <a:sp3d prstMaterial="flat"/>
            </c:spPr>
            <c:extLst>
              <c:ext xmlns:c16="http://schemas.microsoft.com/office/drawing/2014/chart" uri="{C3380CC4-5D6E-409C-BE32-E72D297353CC}">
                <c16:uniqueId val="{00000003-AEE9-4128-AD90-91C15DCDC51A}"/>
              </c:ext>
            </c:extLst>
          </c:dPt>
          <c:dLbls>
            <c:dLbl>
              <c:idx val="0"/>
              <c:layout>
                <c:manualLayout>
                  <c:x val="-0.14324197456087201"/>
                  <c:y val="-0.22475272827738599"/>
                </c:manualLayout>
              </c:layout>
              <c:tx>
                <c:rich>
                  <a:bodyPr/>
                  <a:lstStyle/>
                  <a:p>
                    <a:r>
                      <a:rPr lang="en-US" sz="1100" b="1">
                        <a:solidFill>
                          <a:schemeClr val="bg1"/>
                        </a:solidFill>
                      </a:rPr>
                      <a:t>86%</a:t>
                    </a:r>
                    <a:endParaRPr lang="en-US"/>
                  </a:p>
                </c:rich>
              </c:tx>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1-AEE9-4128-AD90-91C15DCDC51A}"/>
                </c:ext>
              </c:extLst>
            </c:dLbl>
            <c:dLbl>
              <c:idx val="1"/>
              <c:layout>
                <c:manualLayout>
                  <c:x val="0.125680395719766"/>
                  <c:y val="0.14956278491504299"/>
                </c:manualLayout>
              </c:layout>
              <c:tx>
                <c:rich>
                  <a:bodyPr/>
                  <a:lstStyle/>
                  <a:p>
                    <a:r>
                      <a:rPr lang="en-US" sz="1100" b="1">
                        <a:solidFill>
                          <a:schemeClr val="bg1"/>
                        </a:solidFill>
                      </a:rPr>
                      <a:t>14%</a:t>
                    </a:r>
                    <a:endParaRPr lang="en-US"/>
                  </a:p>
                </c:rich>
              </c:tx>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3-AEE9-4128-AD90-91C15DCDC51A}"/>
                </c:ext>
              </c:extLst>
            </c:dLbl>
            <c:spPr>
              <a:noFill/>
              <a:ln>
                <a:noFill/>
              </a:ln>
              <a:effectLst/>
            </c:spPr>
            <c:txPr>
              <a:bodyPr/>
              <a:lstStyle/>
              <a:p>
                <a:pPr>
                  <a:defRPr sz="1100" b="1">
                    <a:solidFill>
                      <a:schemeClr val="bg1"/>
                    </a:solidFill>
                  </a:defRPr>
                </a:pPr>
                <a:endParaRPr lang="es-ES"/>
              </a:p>
            </c:txPr>
            <c:showLegendKey val="0"/>
            <c:showVal val="0"/>
            <c:showCatName val="1"/>
            <c:showSerName val="0"/>
            <c:showPercent val="1"/>
            <c:showBubbleSize val="0"/>
            <c:showLeaderLines val="1"/>
            <c:extLst>
              <c:ext xmlns:c15="http://schemas.microsoft.com/office/drawing/2012/chart" uri="{CE6537A1-D6FC-4f65-9D91-7224C49458BB}"/>
            </c:extLst>
          </c:dLbls>
          <c:cat>
            <c:strRef>
              <c:f>Sheet1!$A$2:$A$3</c:f>
              <c:strCache>
                <c:ptCount val="2"/>
                <c:pt idx="0">
                  <c:v>1st Qtr</c:v>
                </c:pt>
                <c:pt idx="1">
                  <c:v>2nd Qtr</c:v>
                </c:pt>
              </c:strCache>
            </c:strRef>
          </c:cat>
          <c:val>
            <c:numRef>
              <c:f>Sheet1!$B$2:$B$3</c:f>
              <c:numCache>
                <c:formatCode>General</c:formatCode>
                <c:ptCount val="2"/>
                <c:pt idx="0">
                  <c:v>86</c:v>
                </c:pt>
                <c:pt idx="1">
                  <c:v>14</c:v>
                </c:pt>
              </c:numCache>
            </c:numRef>
          </c:val>
          <c:extLst>
            <c:ext xmlns:c16="http://schemas.microsoft.com/office/drawing/2014/chart" uri="{C3380CC4-5D6E-409C-BE32-E72D297353CC}">
              <c16:uniqueId val="{00000004-AEE9-4128-AD90-91C15DCDC51A}"/>
            </c:ext>
          </c:extLst>
        </c:ser>
        <c:dLbls>
          <c:showLegendKey val="0"/>
          <c:showVal val="0"/>
          <c:showCatName val="1"/>
          <c:showSerName val="0"/>
          <c:showPercent val="1"/>
          <c:showBubbleSize val="0"/>
          <c:showLeaderLines val="1"/>
        </c:dLbls>
        <c:firstSliceAng val="0"/>
      </c:pieChart>
    </c:plotArea>
    <c:plotVisOnly val="1"/>
    <c:dispBlanksAs val="gap"/>
    <c:showDLblsOverMax val="0"/>
  </c:chart>
  <c:txPr>
    <a:bodyPr/>
    <a:lstStyle/>
    <a:p>
      <a:pPr>
        <a:defRPr sz="1800"/>
      </a:pPr>
      <a:endParaRPr lang="es-ES"/>
    </a:p>
  </c:txPr>
  <c:externalData r:id="rId2">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32"/>
    </mc:Choice>
    <mc:Fallback>
      <c:style val="32"/>
    </mc:Fallback>
  </mc:AlternateContent>
  <c:clrMapOvr bg1="dk1" tx1="lt1" bg2="dk2" tx2="lt2" accent1="accent1" accent2="accent2" accent3="accent3" accent4="accent4" accent5="accent5" accent6="accent6" hlink="hlink" folHlink="folHlink"/>
  <c:chart>
    <c:autoTitleDeleted val="1"/>
    <c:plotArea>
      <c:layout/>
      <c:pieChart>
        <c:varyColors val="1"/>
        <c:ser>
          <c:idx val="0"/>
          <c:order val="0"/>
          <c:tx>
            <c:strRef>
              <c:f>Sheet1!$B$1</c:f>
              <c:strCache>
                <c:ptCount val="1"/>
                <c:pt idx="0">
                  <c:v>Sales</c:v>
                </c:pt>
              </c:strCache>
            </c:strRef>
          </c:tx>
          <c:spPr>
            <a:ln>
              <a:noFill/>
            </a:ln>
            <a:scene3d>
              <a:camera prst="orthographicFront"/>
              <a:lightRig rig="twoPt" dir="tl"/>
            </a:scene3d>
            <a:sp3d prstMaterial="flat"/>
          </c:spPr>
          <c:dPt>
            <c:idx val="0"/>
            <c:bubble3D val="0"/>
            <c:spPr>
              <a:solidFill>
                <a:srgbClr val="70ACBB"/>
              </a:solidFill>
              <a:ln>
                <a:noFill/>
              </a:ln>
              <a:effectLst/>
              <a:scene3d>
                <a:camera prst="orthographicFront"/>
                <a:lightRig rig="twoPt" dir="tl"/>
              </a:scene3d>
              <a:sp3d prstMaterial="flat"/>
            </c:spPr>
            <c:extLst>
              <c:ext xmlns:c16="http://schemas.microsoft.com/office/drawing/2014/chart" uri="{C3380CC4-5D6E-409C-BE32-E72D297353CC}">
                <c16:uniqueId val="{00000001-D5D3-488C-AF41-9C878631DEEF}"/>
              </c:ext>
            </c:extLst>
          </c:dPt>
          <c:dPt>
            <c:idx val="1"/>
            <c:bubble3D val="0"/>
            <c:spPr>
              <a:solidFill>
                <a:srgbClr val="FFFFFF">
                  <a:lumMod val="85000"/>
                </a:srgbClr>
              </a:solidFill>
              <a:ln>
                <a:noFill/>
              </a:ln>
              <a:scene3d>
                <a:camera prst="orthographicFront"/>
                <a:lightRig rig="twoPt" dir="tl"/>
              </a:scene3d>
              <a:sp3d prstMaterial="flat"/>
            </c:spPr>
            <c:extLst>
              <c:ext xmlns:c16="http://schemas.microsoft.com/office/drawing/2014/chart" uri="{C3380CC4-5D6E-409C-BE32-E72D297353CC}">
                <c16:uniqueId val="{00000003-D5D3-488C-AF41-9C878631DEEF}"/>
              </c:ext>
            </c:extLst>
          </c:dPt>
          <c:dLbls>
            <c:dLbl>
              <c:idx val="0"/>
              <c:layout>
                <c:manualLayout>
                  <c:x val="-0.19879751142218299"/>
                  <c:y val="-0.180893079154579"/>
                </c:manualLayout>
              </c:layout>
              <c:tx>
                <c:rich>
                  <a:bodyPr/>
                  <a:lstStyle/>
                  <a:p>
                    <a:r>
                      <a:rPr lang="en-US" sz="1100" b="1">
                        <a:solidFill>
                          <a:schemeClr val="bg1"/>
                        </a:solidFill>
                      </a:rPr>
                      <a:t>72%</a:t>
                    </a:r>
                    <a:endParaRPr lang="en-US"/>
                  </a:p>
                </c:rich>
              </c:tx>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1-D5D3-488C-AF41-9C878631DEEF}"/>
                </c:ext>
              </c:extLst>
            </c:dLbl>
            <c:dLbl>
              <c:idx val="1"/>
              <c:layout>
                <c:manualLayout>
                  <c:x val="0.18740837950811701"/>
                  <c:y val="0.149562094211908"/>
                </c:manualLayout>
              </c:layout>
              <c:tx>
                <c:rich>
                  <a:bodyPr/>
                  <a:lstStyle/>
                  <a:p>
                    <a:r>
                      <a:rPr lang="en-US" sz="1100" b="1">
                        <a:solidFill>
                          <a:schemeClr val="bg1"/>
                        </a:solidFill>
                      </a:rPr>
                      <a:t>28%</a:t>
                    </a:r>
                    <a:endParaRPr lang="en-US"/>
                  </a:p>
                </c:rich>
              </c:tx>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3-D5D3-488C-AF41-9C878631DEEF}"/>
                </c:ext>
              </c:extLst>
            </c:dLbl>
            <c:spPr>
              <a:noFill/>
              <a:ln>
                <a:noFill/>
              </a:ln>
              <a:effectLst/>
            </c:spPr>
            <c:txPr>
              <a:bodyPr/>
              <a:lstStyle/>
              <a:p>
                <a:pPr>
                  <a:defRPr sz="1100" b="1">
                    <a:solidFill>
                      <a:schemeClr val="bg1"/>
                    </a:solidFill>
                  </a:defRPr>
                </a:pPr>
                <a:endParaRPr lang="es-ES"/>
              </a:p>
            </c:txPr>
            <c:showLegendKey val="0"/>
            <c:showVal val="0"/>
            <c:showCatName val="1"/>
            <c:showSerName val="0"/>
            <c:showPercent val="1"/>
            <c:showBubbleSize val="0"/>
            <c:showLeaderLines val="1"/>
            <c:extLst>
              <c:ext xmlns:c15="http://schemas.microsoft.com/office/drawing/2012/chart" uri="{CE6537A1-D6FC-4f65-9D91-7224C49458BB}"/>
            </c:extLst>
          </c:dLbls>
          <c:cat>
            <c:strRef>
              <c:f>Sheet1!$A$2:$A$3</c:f>
              <c:strCache>
                <c:ptCount val="2"/>
                <c:pt idx="0">
                  <c:v>Specific</c:v>
                </c:pt>
                <c:pt idx="1">
                  <c:v>Shared</c:v>
                </c:pt>
              </c:strCache>
            </c:strRef>
          </c:cat>
          <c:val>
            <c:numRef>
              <c:f>Sheet1!$B$2:$B$3</c:f>
              <c:numCache>
                <c:formatCode>General</c:formatCode>
                <c:ptCount val="2"/>
                <c:pt idx="0">
                  <c:v>72</c:v>
                </c:pt>
                <c:pt idx="1">
                  <c:v>28</c:v>
                </c:pt>
              </c:numCache>
            </c:numRef>
          </c:val>
          <c:extLst>
            <c:ext xmlns:c16="http://schemas.microsoft.com/office/drawing/2014/chart" uri="{C3380CC4-5D6E-409C-BE32-E72D297353CC}">
              <c16:uniqueId val="{00000004-D5D3-488C-AF41-9C878631DEEF}"/>
            </c:ext>
          </c:extLst>
        </c:ser>
        <c:dLbls>
          <c:showLegendKey val="0"/>
          <c:showVal val="0"/>
          <c:showCatName val="1"/>
          <c:showSerName val="0"/>
          <c:showPercent val="1"/>
          <c:showBubbleSize val="0"/>
          <c:showLeaderLines val="1"/>
        </c:dLbls>
        <c:firstSliceAng val="0"/>
      </c:pieChart>
    </c:plotArea>
    <c:plotVisOnly val="1"/>
    <c:dispBlanksAs val="gap"/>
    <c:showDLblsOverMax val="0"/>
  </c:chart>
  <c:spPr>
    <a:ln>
      <a:noFill/>
    </a:ln>
  </c:spPr>
  <c:txPr>
    <a:bodyPr/>
    <a:lstStyle/>
    <a:p>
      <a:pPr>
        <a:defRPr sz="1800"/>
      </a:pPr>
      <a:endParaRPr lang="es-ES"/>
    </a:p>
  </c:txPr>
  <c:externalData r:id="rId2">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32"/>
    </mc:Choice>
    <mc:Fallback>
      <c:style val="32"/>
    </mc:Fallback>
  </mc:AlternateContent>
  <c:clrMapOvr bg1="dk1" tx1="lt1" bg2="dk2" tx2="lt2" accent1="accent1" accent2="accent2" accent3="accent3" accent4="accent4" accent5="accent5" accent6="accent6" hlink="hlink" folHlink="folHlink"/>
  <c:chart>
    <c:autoTitleDeleted val="1"/>
    <c:plotArea>
      <c:layout/>
      <c:pieChart>
        <c:varyColors val="1"/>
        <c:dLbls>
          <c:showLegendKey val="0"/>
          <c:showVal val="0"/>
          <c:showCatName val="1"/>
          <c:showSerName val="0"/>
          <c:showPercent val="1"/>
          <c:showBubbleSize val="0"/>
          <c:showLeaderLines val="0"/>
        </c:dLbls>
        <c:firstSliceAng val="0"/>
      </c:pieChart>
    </c:plotArea>
    <c:plotVisOnly val="1"/>
    <c:dispBlanksAs val="gap"/>
    <c:showDLblsOverMax val="0"/>
  </c:chart>
  <c:txPr>
    <a:bodyPr/>
    <a:lstStyle/>
    <a:p>
      <a:pPr>
        <a:defRPr sz="1800"/>
      </a:pPr>
      <a:endParaRPr lang="es-ES"/>
    </a:p>
  </c:txPr>
  <c:externalData r:id="rId2">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32"/>
    </mc:Choice>
    <mc:Fallback>
      <c:style val="32"/>
    </mc:Fallback>
  </mc:AlternateContent>
  <c:clrMapOvr bg1="dk1" tx1="lt1" bg2="dk2" tx2="lt2" accent1="accent1" accent2="accent2" accent3="accent3" accent4="accent4" accent5="accent5" accent6="accent6" hlink="hlink" folHlink="folHlink"/>
  <c:chart>
    <c:autoTitleDeleted val="1"/>
    <c:plotArea>
      <c:layout/>
      <c:pieChart>
        <c:varyColors val="1"/>
        <c:ser>
          <c:idx val="0"/>
          <c:order val="0"/>
          <c:tx>
            <c:strRef>
              <c:f>Sheet1!$B$1</c:f>
              <c:strCache>
                <c:ptCount val="1"/>
                <c:pt idx="0">
                  <c:v>Sales</c:v>
                </c:pt>
              </c:strCache>
            </c:strRef>
          </c:tx>
          <c:spPr>
            <a:ln>
              <a:noFill/>
            </a:ln>
            <a:effectLst/>
            <a:scene3d>
              <a:camera prst="orthographicFront"/>
              <a:lightRig rig="twoPt" dir="tl"/>
            </a:scene3d>
            <a:sp3d prstMaterial="flat"/>
          </c:spPr>
          <c:dPt>
            <c:idx val="0"/>
            <c:bubble3D val="0"/>
            <c:spPr>
              <a:solidFill>
                <a:srgbClr val="70ACBB"/>
              </a:solidFill>
              <a:ln>
                <a:noFill/>
              </a:ln>
              <a:effectLst/>
              <a:scene3d>
                <a:camera prst="orthographicFront"/>
                <a:lightRig rig="twoPt" dir="tl"/>
              </a:scene3d>
              <a:sp3d prstMaterial="flat"/>
            </c:spPr>
            <c:extLst>
              <c:ext xmlns:c16="http://schemas.microsoft.com/office/drawing/2014/chart" uri="{C3380CC4-5D6E-409C-BE32-E72D297353CC}">
                <c16:uniqueId val="{00000001-227D-4B82-A393-A5E270BE6F7C}"/>
              </c:ext>
            </c:extLst>
          </c:dPt>
          <c:dPt>
            <c:idx val="1"/>
            <c:bubble3D val="0"/>
            <c:spPr>
              <a:solidFill>
                <a:srgbClr val="FFFFFF">
                  <a:lumMod val="85000"/>
                </a:srgbClr>
              </a:solidFill>
              <a:ln>
                <a:noFill/>
              </a:ln>
              <a:effectLst/>
              <a:scene3d>
                <a:camera prst="orthographicFront"/>
                <a:lightRig rig="twoPt" dir="tl"/>
              </a:scene3d>
              <a:sp3d prstMaterial="flat"/>
            </c:spPr>
            <c:extLst>
              <c:ext xmlns:c16="http://schemas.microsoft.com/office/drawing/2014/chart" uri="{C3380CC4-5D6E-409C-BE32-E72D297353CC}">
                <c16:uniqueId val="{00000003-227D-4B82-A393-A5E270BE6F7C}"/>
              </c:ext>
            </c:extLst>
          </c:dPt>
          <c:dLbls>
            <c:dLbl>
              <c:idx val="0"/>
              <c:layout>
                <c:manualLayout>
                  <c:x val="-0.19879751142218299"/>
                  <c:y val="-0.180893079154579"/>
                </c:manualLayout>
              </c:layout>
              <c:tx>
                <c:rich>
                  <a:bodyPr/>
                  <a:lstStyle/>
                  <a:p>
                    <a:r>
                      <a:rPr lang="en-US" sz="1100" b="1">
                        <a:solidFill>
                          <a:schemeClr val="bg1"/>
                        </a:solidFill>
                      </a:rPr>
                      <a:t>70%</a:t>
                    </a:r>
                    <a:endParaRPr lang="en-US"/>
                  </a:p>
                </c:rich>
              </c:tx>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1-227D-4B82-A393-A5E270BE6F7C}"/>
                </c:ext>
              </c:extLst>
            </c:dLbl>
            <c:dLbl>
              <c:idx val="1"/>
              <c:layout>
                <c:manualLayout>
                  <c:x val="0.18740837950811701"/>
                  <c:y val="0.15833402403646901"/>
                </c:manualLayout>
              </c:layout>
              <c:tx>
                <c:rich>
                  <a:bodyPr/>
                  <a:lstStyle/>
                  <a:p>
                    <a:r>
                      <a:rPr lang="en-US" sz="1100" b="1">
                        <a:solidFill>
                          <a:schemeClr val="bg1"/>
                        </a:solidFill>
                      </a:rPr>
                      <a:t>30%</a:t>
                    </a:r>
                    <a:endParaRPr lang="en-US"/>
                  </a:p>
                </c:rich>
              </c:tx>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3-227D-4B82-A393-A5E270BE6F7C}"/>
                </c:ext>
              </c:extLst>
            </c:dLbl>
            <c:spPr>
              <a:noFill/>
              <a:ln>
                <a:noFill/>
              </a:ln>
              <a:effectLst/>
            </c:spPr>
            <c:txPr>
              <a:bodyPr/>
              <a:lstStyle/>
              <a:p>
                <a:pPr>
                  <a:defRPr sz="1100" b="1">
                    <a:solidFill>
                      <a:schemeClr val="bg1"/>
                    </a:solidFill>
                  </a:defRPr>
                </a:pPr>
                <a:endParaRPr lang="es-ES"/>
              </a:p>
            </c:txPr>
            <c:showLegendKey val="0"/>
            <c:showVal val="0"/>
            <c:showCatName val="1"/>
            <c:showSerName val="0"/>
            <c:showPercent val="1"/>
            <c:showBubbleSize val="0"/>
            <c:showLeaderLines val="1"/>
            <c:extLst>
              <c:ext xmlns:c15="http://schemas.microsoft.com/office/drawing/2012/chart" uri="{CE6537A1-D6FC-4f65-9D91-7224C49458BB}"/>
            </c:extLst>
          </c:dLbls>
          <c:cat>
            <c:strRef>
              <c:f>Sheet1!$A$2:$A$3</c:f>
              <c:strCache>
                <c:ptCount val="2"/>
                <c:pt idx="0">
                  <c:v>Specific</c:v>
                </c:pt>
                <c:pt idx="1">
                  <c:v>Shared</c:v>
                </c:pt>
              </c:strCache>
            </c:strRef>
          </c:cat>
          <c:val>
            <c:numRef>
              <c:f>Sheet1!$B$2:$B$3</c:f>
              <c:numCache>
                <c:formatCode>General</c:formatCode>
                <c:ptCount val="2"/>
                <c:pt idx="0">
                  <c:v>70</c:v>
                </c:pt>
                <c:pt idx="1">
                  <c:v>30</c:v>
                </c:pt>
              </c:numCache>
            </c:numRef>
          </c:val>
          <c:extLst>
            <c:ext xmlns:c16="http://schemas.microsoft.com/office/drawing/2014/chart" uri="{C3380CC4-5D6E-409C-BE32-E72D297353CC}">
              <c16:uniqueId val="{00000004-227D-4B82-A393-A5E270BE6F7C}"/>
            </c:ext>
          </c:extLst>
        </c:ser>
        <c:dLbls>
          <c:showLegendKey val="0"/>
          <c:showVal val="0"/>
          <c:showCatName val="1"/>
          <c:showSerName val="0"/>
          <c:showPercent val="1"/>
          <c:showBubbleSize val="0"/>
          <c:showLeaderLines val="1"/>
        </c:dLbls>
        <c:firstSliceAng val="0"/>
      </c:pieChart>
    </c:plotArea>
    <c:plotVisOnly val="1"/>
    <c:dispBlanksAs val="gap"/>
    <c:showDLblsOverMax val="0"/>
  </c:chart>
  <c:txPr>
    <a:bodyPr/>
    <a:lstStyle/>
    <a:p>
      <a:pPr>
        <a:defRPr sz="1800"/>
      </a:pPr>
      <a:endParaRPr lang="es-ES"/>
    </a:p>
  </c:txPr>
  <c:externalData r:id="rId2">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32"/>
    </mc:Choice>
    <mc:Fallback>
      <c:style val="32"/>
    </mc:Fallback>
  </mc:AlternateContent>
  <c:clrMapOvr bg1="dk1" tx1="lt1" bg2="dk2" tx2="lt2" accent1="accent1" accent2="accent2" accent3="accent3" accent4="accent4" accent5="accent5" accent6="accent6" hlink="hlink" folHlink="folHlink"/>
  <c:chart>
    <c:autoTitleDeleted val="1"/>
    <c:plotArea>
      <c:layout/>
      <c:pieChart>
        <c:varyColors val="1"/>
        <c:ser>
          <c:idx val="0"/>
          <c:order val="0"/>
          <c:tx>
            <c:strRef>
              <c:f>Sheet1!$B$1</c:f>
              <c:strCache>
                <c:ptCount val="1"/>
                <c:pt idx="0">
                  <c:v>Sales</c:v>
                </c:pt>
              </c:strCache>
            </c:strRef>
          </c:tx>
          <c:spPr>
            <a:ln>
              <a:noFill/>
            </a:ln>
            <a:effectLst/>
            <a:scene3d>
              <a:camera prst="orthographicFront"/>
              <a:lightRig rig="twoPt" dir="tl"/>
            </a:scene3d>
            <a:sp3d prstMaterial="flat"/>
          </c:spPr>
          <c:dPt>
            <c:idx val="0"/>
            <c:bubble3D val="0"/>
            <c:spPr>
              <a:solidFill>
                <a:srgbClr val="70ACBB"/>
              </a:solidFill>
              <a:ln>
                <a:noFill/>
              </a:ln>
              <a:effectLst/>
              <a:scene3d>
                <a:camera prst="orthographicFront"/>
                <a:lightRig rig="twoPt" dir="tl"/>
              </a:scene3d>
              <a:sp3d prstMaterial="flat"/>
            </c:spPr>
            <c:extLst>
              <c:ext xmlns:c16="http://schemas.microsoft.com/office/drawing/2014/chart" uri="{C3380CC4-5D6E-409C-BE32-E72D297353CC}">
                <c16:uniqueId val="{00000001-D026-4818-9BD2-FE60BE727765}"/>
              </c:ext>
            </c:extLst>
          </c:dPt>
          <c:dPt>
            <c:idx val="1"/>
            <c:bubble3D val="0"/>
            <c:spPr>
              <a:solidFill>
                <a:srgbClr val="FFFFFF">
                  <a:lumMod val="85000"/>
                </a:srgbClr>
              </a:solidFill>
              <a:ln>
                <a:noFill/>
              </a:ln>
              <a:effectLst/>
              <a:scene3d>
                <a:camera prst="orthographicFront"/>
                <a:lightRig rig="twoPt" dir="tl"/>
              </a:scene3d>
              <a:sp3d prstMaterial="flat"/>
            </c:spPr>
            <c:extLst>
              <c:ext xmlns:c16="http://schemas.microsoft.com/office/drawing/2014/chart" uri="{C3380CC4-5D6E-409C-BE32-E72D297353CC}">
                <c16:uniqueId val="{00000003-D026-4818-9BD2-FE60BE727765}"/>
              </c:ext>
            </c:extLst>
          </c:dPt>
          <c:dLbls>
            <c:dLbl>
              <c:idx val="0"/>
              <c:layout>
                <c:manualLayout>
                  <c:x val="-0.20497083697871099"/>
                  <c:y val="-0.15457728968089501"/>
                </c:manualLayout>
              </c:layout>
              <c:tx>
                <c:rich>
                  <a:bodyPr/>
                  <a:lstStyle/>
                  <a:p>
                    <a:r>
                      <a:rPr lang="en-US" sz="1100" b="1">
                        <a:solidFill>
                          <a:schemeClr val="bg1"/>
                        </a:solidFill>
                      </a:rPr>
                      <a:t>61%</a:t>
                    </a:r>
                    <a:endParaRPr lang="en-US"/>
                  </a:p>
                </c:rich>
              </c:tx>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1-D026-4818-9BD2-FE60BE727765}"/>
                </c:ext>
              </c:extLst>
            </c:dLbl>
            <c:dLbl>
              <c:idx val="1"/>
              <c:layout>
                <c:manualLayout>
                  <c:x val="0.19975405852046299"/>
                  <c:y val="0.12324561403508801"/>
                </c:manualLayout>
              </c:layout>
              <c:tx>
                <c:rich>
                  <a:bodyPr/>
                  <a:lstStyle/>
                  <a:p>
                    <a:r>
                      <a:rPr lang="en-US" sz="1100" b="1">
                        <a:solidFill>
                          <a:schemeClr val="bg1"/>
                        </a:solidFill>
                      </a:rPr>
                      <a:t>39%</a:t>
                    </a:r>
                    <a:endParaRPr lang="en-US"/>
                  </a:p>
                </c:rich>
              </c:tx>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3-D026-4818-9BD2-FE60BE727765}"/>
                </c:ext>
              </c:extLst>
            </c:dLbl>
            <c:spPr>
              <a:noFill/>
              <a:ln>
                <a:noFill/>
              </a:ln>
              <a:effectLst/>
            </c:spPr>
            <c:txPr>
              <a:bodyPr/>
              <a:lstStyle/>
              <a:p>
                <a:pPr>
                  <a:defRPr sz="1100" b="1">
                    <a:solidFill>
                      <a:schemeClr val="bg1"/>
                    </a:solidFill>
                  </a:defRPr>
                </a:pPr>
                <a:endParaRPr lang="es-ES"/>
              </a:p>
            </c:txPr>
            <c:showLegendKey val="0"/>
            <c:showVal val="0"/>
            <c:showCatName val="1"/>
            <c:showSerName val="0"/>
            <c:showPercent val="1"/>
            <c:showBubbleSize val="0"/>
            <c:showLeaderLines val="1"/>
            <c:extLst>
              <c:ext xmlns:c15="http://schemas.microsoft.com/office/drawing/2012/chart" uri="{CE6537A1-D6FC-4f65-9D91-7224C49458BB}"/>
            </c:extLst>
          </c:dLbls>
          <c:cat>
            <c:strRef>
              <c:f>Sheet1!$A$2:$A$3</c:f>
              <c:strCache>
                <c:ptCount val="2"/>
                <c:pt idx="0">
                  <c:v>Specific</c:v>
                </c:pt>
                <c:pt idx="1">
                  <c:v>Shared</c:v>
                </c:pt>
              </c:strCache>
            </c:strRef>
          </c:cat>
          <c:val>
            <c:numRef>
              <c:f>Sheet1!$B$2:$B$3</c:f>
              <c:numCache>
                <c:formatCode>General</c:formatCode>
                <c:ptCount val="2"/>
                <c:pt idx="0">
                  <c:v>61</c:v>
                </c:pt>
                <c:pt idx="1">
                  <c:v>39</c:v>
                </c:pt>
              </c:numCache>
            </c:numRef>
          </c:val>
          <c:extLst>
            <c:ext xmlns:c16="http://schemas.microsoft.com/office/drawing/2014/chart" uri="{C3380CC4-5D6E-409C-BE32-E72D297353CC}">
              <c16:uniqueId val="{00000004-D026-4818-9BD2-FE60BE727765}"/>
            </c:ext>
          </c:extLst>
        </c:ser>
        <c:dLbls>
          <c:showLegendKey val="0"/>
          <c:showVal val="0"/>
          <c:showCatName val="1"/>
          <c:showSerName val="0"/>
          <c:showPercent val="1"/>
          <c:showBubbleSize val="0"/>
          <c:showLeaderLines val="1"/>
        </c:dLbls>
        <c:firstSliceAng val="0"/>
      </c:pieChart>
    </c:plotArea>
    <c:plotVisOnly val="1"/>
    <c:dispBlanksAs val="gap"/>
    <c:showDLblsOverMax val="0"/>
  </c:chart>
  <c:txPr>
    <a:bodyPr/>
    <a:lstStyle/>
    <a:p>
      <a:pPr>
        <a:defRPr sz="1800"/>
      </a:pPr>
      <a:endParaRPr lang="es-ES"/>
    </a:p>
  </c:txPr>
  <c:externalData r:id="rId2">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32"/>
    </mc:Choice>
    <mc:Fallback>
      <c:style val="32"/>
    </mc:Fallback>
  </mc:AlternateContent>
  <c:clrMapOvr bg1="dk1" tx1="lt1" bg2="dk2" tx2="lt2" accent1="accent1" accent2="accent2" accent3="accent3" accent4="accent4" accent5="accent5" accent6="accent6" hlink="hlink" folHlink="folHlink"/>
  <c:chart>
    <c:autoTitleDeleted val="1"/>
    <c:plotArea>
      <c:layout/>
      <c:pieChart>
        <c:varyColors val="1"/>
        <c:dLbls>
          <c:showLegendKey val="0"/>
          <c:showVal val="0"/>
          <c:showCatName val="0"/>
          <c:showSerName val="0"/>
          <c:showPercent val="0"/>
          <c:showBubbleSize val="0"/>
          <c:showLeaderLines val="0"/>
        </c:dLbls>
        <c:firstSliceAng val="0"/>
      </c:pieChart>
    </c:plotArea>
    <c:plotVisOnly val="1"/>
    <c:dispBlanksAs val="gap"/>
    <c:showDLblsOverMax val="0"/>
  </c:chart>
  <c:txPr>
    <a:bodyPr/>
    <a:lstStyle/>
    <a:p>
      <a:pPr>
        <a:defRPr sz="1800"/>
      </a:pPr>
      <a:endParaRPr lang="es-ES"/>
    </a:p>
  </c:txPr>
  <c:externalData r:id="rId2">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32"/>
    </mc:Choice>
    <mc:Fallback>
      <c:style val="32"/>
    </mc:Fallback>
  </mc:AlternateContent>
  <c:clrMapOvr bg1="dk1" tx1="lt1" bg2="dk2" tx2="lt2" accent1="accent1" accent2="accent2" accent3="accent3" accent4="accent4" accent5="accent5" accent6="accent6" hlink="hlink" folHlink="folHlink"/>
  <c:chart>
    <c:autoTitleDeleted val="1"/>
    <c:plotArea>
      <c:layout/>
      <c:pieChart>
        <c:varyColors val="1"/>
        <c:ser>
          <c:idx val="0"/>
          <c:order val="0"/>
          <c:tx>
            <c:strRef>
              <c:f>Sheet1!$B$1</c:f>
              <c:strCache>
                <c:ptCount val="1"/>
                <c:pt idx="0">
                  <c:v>Sales</c:v>
                </c:pt>
              </c:strCache>
            </c:strRef>
          </c:tx>
          <c:spPr>
            <a:ln>
              <a:noFill/>
            </a:ln>
            <a:effectLst/>
            <a:scene3d>
              <a:camera prst="orthographicFront"/>
              <a:lightRig rig="twoPt" dir="tl"/>
            </a:scene3d>
            <a:sp3d prstMaterial="flat"/>
          </c:spPr>
          <c:dPt>
            <c:idx val="0"/>
            <c:bubble3D val="0"/>
            <c:spPr>
              <a:solidFill>
                <a:srgbClr val="70ACBB"/>
              </a:solidFill>
              <a:ln>
                <a:noFill/>
              </a:ln>
              <a:effectLst/>
              <a:scene3d>
                <a:camera prst="orthographicFront"/>
                <a:lightRig rig="twoPt" dir="tl"/>
              </a:scene3d>
              <a:sp3d prstMaterial="flat"/>
            </c:spPr>
            <c:extLst>
              <c:ext xmlns:c16="http://schemas.microsoft.com/office/drawing/2014/chart" uri="{C3380CC4-5D6E-409C-BE32-E72D297353CC}">
                <c16:uniqueId val="{00000001-E348-4035-9425-77C8F655BDA5}"/>
              </c:ext>
            </c:extLst>
          </c:dPt>
          <c:dPt>
            <c:idx val="1"/>
            <c:bubble3D val="0"/>
            <c:spPr>
              <a:solidFill>
                <a:srgbClr val="FFFFFF">
                  <a:lumMod val="85000"/>
                </a:srgbClr>
              </a:solidFill>
              <a:ln>
                <a:noFill/>
              </a:ln>
              <a:effectLst/>
              <a:scene3d>
                <a:camera prst="orthographicFront"/>
                <a:lightRig rig="twoPt" dir="tl"/>
              </a:scene3d>
              <a:sp3d prstMaterial="flat"/>
            </c:spPr>
            <c:extLst>
              <c:ext xmlns:c16="http://schemas.microsoft.com/office/drawing/2014/chart" uri="{C3380CC4-5D6E-409C-BE32-E72D297353CC}">
                <c16:uniqueId val="{00000003-E348-4035-9425-77C8F655BDA5}"/>
              </c:ext>
            </c:extLst>
          </c:dPt>
          <c:dLbls>
            <c:dLbl>
              <c:idx val="0"/>
              <c:layout>
                <c:manualLayout>
                  <c:x val="-0.18027947895401999"/>
                  <c:y val="-0.242297969332781"/>
                </c:manualLayout>
              </c:layout>
              <c:tx>
                <c:rich>
                  <a:bodyPr/>
                  <a:lstStyle/>
                  <a:p>
                    <a:r>
                      <a:rPr lang="en-US" sz="1100" b="1">
                        <a:solidFill>
                          <a:schemeClr val="bg1"/>
                        </a:solidFill>
                      </a:rPr>
                      <a:t>88%</a:t>
                    </a:r>
                    <a:endParaRPr lang="en-US"/>
                  </a:p>
                </c:rich>
              </c:tx>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1-E348-4035-9425-77C8F655BDA5}"/>
                </c:ext>
              </c:extLst>
            </c:dLbl>
            <c:dLbl>
              <c:idx val="1"/>
              <c:layout>
                <c:manualLayout>
                  <c:x val="0.13185233790220699"/>
                  <c:y val="0.167105953861031"/>
                </c:manualLayout>
              </c:layout>
              <c:tx>
                <c:rich>
                  <a:bodyPr/>
                  <a:lstStyle/>
                  <a:p>
                    <a:r>
                      <a:rPr lang="en-US" sz="1100" b="1">
                        <a:solidFill>
                          <a:schemeClr val="bg1"/>
                        </a:solidFill>
                      </a:rPr>
                      <a:t>12%</a:t>
                    </a:r>
                    <a:endParaRPr lang="en-US"/>
                  </a:p>
                </c:rich>
              </c:tx>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3-E348-4035-9425-77C8F655BDA5}"/>
                </c:ext>
              </c:extLst>
            </c:dLbl>
            <c:spPr>
              <a:noFill/>
              <a:ln>
                <a:noFill/>
              </a:ln>
              <a:effectLst/>
            </c:spPr>
            <c:txPr>
              <a:bodyPr/>
              <a:lstStyle/>
              <a:p>
                <a:pPr>
                  <a:defRPr sz="1100" b="1">
                    <a:solidFill>
                      <a:schemeClr val="bg1"/>
                    </a:solidFill>
                  </a:defRPr>
                </a:pPr>
                <a:endParaRPr lang="es-ES"/>
              </a:p>
            </c:txPr>
            <c:showLegendKey val="0"/>
            <c:showVal val="0"/>
            <c:showCatName val="1"/>
            <c:showSerName val="0"/>
            <c:showPercent val="1"/>
            <c:showBubbleSize val="0"/>
            <c:showLeaderLines val="1"/>
            <c:extLst>
              <c:ext xmlns:c15="http://schemas.microsoft.com/office/drawing/2012/chart" uri="{CE6537A1-D6FC-4f65-9D91-7224C49458BB}"/>
            </c:extLst>
          </c:dLbls>
          <c:cat>
            <c:strRef>
              <c:f>Sheet1!$A$2:$A$3</c:f>
              <c:strCache>
                <c:ptCount val="2"/>
                <c:pt idx="0">
                  <c:v>Specific</c:v>
                </c:pt>
                <c:pt idx="1">
                  <c:v>Shared</c:v>
                </c:pt>
              </c:strCache>
            </c:strRef>
          </c:cat>
          <c:val>
            <c:numRef>
              <c:f>Sheet1!$B$2:$B$3</c:f>
              <c:numCache>
                <c:formatCode>General</c:formatCode>
                <c:ptCount val="2"/>
                <c:pt idx="0">
                  <c:v>88</c:v>
                </c:pt>
                <c:pt idx="1">
                  <c:v>12</c:v>
                </c:pt>
              </c:numCache>
            </c:numRef>
          </c:val>
          <c:extLst>
            <c:ext xmlns:c16="http://schemas.microsoft.com/office/drawing/2014/chart" uri="{C3380CC4-5D6E-409C-BE32-E72D297353CC}">
              <c16:uniqueId val="{00000004-E348-4035-9425-77C8F655BDA5}"/>
            </c:ext>
          </c:extLst>
        </c:ser>
        <c:dLbls>
          <c:showLegendKey val="0"/>
          <c:showVal val="0"/>
          <c:showCatName val="1"/>
          <c:showSerName val="0"/>
          <c:showPercent val="1"/>
          <c:showBubbleSize val="0"/>
          <c:showLeaderLines val="1"/>
        </c:dLbls>
        <c:firstSliceAng val="0"/>
      </c:pieChart>
    </c:plotArea>
    <c:plotVisOnly val="1"/>
    <c:dispBlanksAs val="gap"/>
    <c:showDLblsOverMax val="0"/>
  </c:chart>
  <c:txPr>
    <a:bodyPr/>
    <a:lstStyle/>
    <a:p>
      <a:pPr>
        <a:defRPr sz="1800"/>
      </a:pPr>
      <a:endParaRPr lang="es-ES"/>
    </a:p>
  </c:txPr>
  <c:externalData r:id="rId2">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32"/>
    </mc:Choice>
    <mc:Fallback>
      <c:style val="32"/>
    </mc:Fallback>
  </mc:AlternateContent>
  <c:clrMapOvr bg1="dk1" tx1="lt1" bg2="dk2" tx2="lt2" accent1="accent1" accent2="accent2" accent3="accent3" accent4="accent4" accent5="accent5" accent6="accent6" hlink="hlink" folHlink="folHlink"/>
  <c:chart>
    <c:autoTitleDeleted val="1"/>
    <c:plotArea>
      <c:layout/>
      <c:pieChart>
        <c:varyColors val="1"/>
        <c:ser>
          <c:idx val="0"/>
          <c:order val="0"/>
          <c:tx>
            <c:strRef>
              <c:f>Sheet1!$B$1</c:f>
              <c:strCache>
                <c:ptCount val="1"/>
                <c:pt idx="0">
                  <c:v>Sales</c:v>
                </c:pt>
              </c:strCache>
            </c:strRef>
          </c:tx>
          <c:spPr>
            <a:ln>
              <a:noFill/>
            </a:ln>
            <a:effectLst/>
          </c:spPr>
          <c:dPt>
            <c:idx val="0"/>
            <c:bubble3D val="0"/>
            <c:spPr>
              <a:solidFill>
                <a:srgbClr val="70ACBB"/>
              </a:solidFill>
              <a:ln>
                <a:noFill/>
              </a:ln>
              <a:effectLst/>
              <a:scene3d>
                <a:camera prst="orthographicFront"/>
                <a:lightRig rig="twoPt" dir="tl"/>
              </a:scene3d>
              <a:sp3d prstMaterial="flat"/>
            </c:spPr>
            <c:extLst>
              <c:ext xmlns:c16="http://schemas.microsoft.com/office/drawing/2014/chart" uri="{C3380CC4-5D6E-409C-BE32-E72D297353CC}">
                <c16:uniqueId val="{00000001-9A06-4688-8859-C82621F40FAA}"/>
              </c:ext>
            </c:extLst>
          </c:dPt>
          <c:dPt>
            <c:idx val="1"/>
            <c:bubble3D val="0"/>
            <c:spPr>
              <a:solidFill>
                <a:srgbClr val="FFFFFF">
                  <a:lumMod val="85000"/>
                </a:srgbClr>
              </a:solidFill>
              <a:ln>
                <a:noFill/>
              </a:ln>
              <a:effectLst/>
              <a:scene3d>
                <a:camera prst="orthographicFront"/>
                <a:lightRig rig="twoPt" dir="tl"/>
              </a:scene3d>
              <a:sp3d prstMaterial="flat"/>
            </c:spPr>
            <c:extLst>
              <c:ext xmlns:c16="http://schemas.microsoft.com/office/drawing/2014/chart" uri="{C3380CC4-5D6E-409C-BE32-E72D297353CC}">
                <c16:uniqueId val="{00000003-9A06-4688-8859-C82621F40FAA}"/>
              </c:ext>
            </c:extLst>
          </c:dPt>
          <c:dLbls>
            <c:dLbl>
              <c:idx val="0"/>
              <c:layout>
                <c:manualLayout>
                  <c:x val="-0.25435355302809398"/>
                  <c:y val="-0.17212253073629"/>
                </c:manualLayout>
              </c:layout>
              <c:tx>
                <c:rich>
                  <a:bodyPr/>
                  <a:lstStyle/>
                  <a:p>
                    <a:r>
                      <a:rPr lang="en-US" sz="1100" b="1">
                        <a:solidFill>
                          <a:schemeClr val="bg1"/>
                        </a:solidFill>
                      </a:rPr>
                      <a:t>76%</a:t>
                    </a:r>
                    <a:endParaRPr lang="en-US"/>
                  </a:p>
                </c:rich>
              </c:tx>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1-9A06-4688-8859-C82621F40FAA}"/>
                </c:ext>
              </c:extLst>
            </c:dLbl>
            <c:dLbl>
              <c:idx val="1"/>
              <c:layout>
                <c:manualLayout>
                  <c:x val="0.15654369592689801"/>
                  <c:y val="0.184649813510153"/>
                </c:manualLayout>
              </c:layout>
              <c:tx>
                <c:rich>
                  <a:bodyPr/>
                  <a:lstStyle/>
                  <a:p>
                    <a:r>
                      <a:rPr lang="en-US" sz="1100" b="1">
                        <a:solidFill>
                          <a:schemeClr val="bg1"/>
                        </a:solidFill>
                      </a:rPr>
                      <a:t>24%</a:t>
                    </a:r>
                    <a:endParaRPr lang="en-US"/>
                  </a:p>
                </c:rich>
              </c:tx>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3-9A06-4688-8859-C82621F40FAA}"/>
                </c:ext>
              </c:extLst>
            </c:dLbl>
            <c:spPr>
              <a:noFill/>
              <a:ln>
                <a:noFill/>
              </a:ln>
              <a:effectLst/>
            </c:spPr>
            <c:txPr>
              <a:bodyPr/>
              <a:lstStyle/>
              <a:p>
                <a:pPr>
                  <a:defRPr sz="1100" b="1">
                    <a:solidFill>
                      <a:schemeClr val="bg1"/>
                    </a:solidFill>
                  </a:defRPr>
                </a:pPr>
                <a:endParaRPr lang="es-ES"/>
              </a:p>
            </c:txPr>
            <c:showLegendKey val="0"/>
            <c:showVal val="0"/>
            <c:showCatName val="1"/>
            <c:showSerName val="0"/>
            <c:showPercent val="1"/>
            <c:showBubbleSize val="0"/>
            <c:showLeaderLines val="1"/>
            <c:extLst>
              <c:ext xmlns:c15="http://schemas.microsoft.com/office/drawing/2012/chart" uri="{CE6537A1-D6FC-4f65-9D91-7224C49458BB}"/>
            </c:extLst>
          </c:dLbls>
          <c:cat>
            <c:strRef>
              <c:f>Sheet1!$A$2:$A$3</c:f>
              <c:strCache>
                <c:ptCount val="2"/>
                <c:pt idx="0">
                  <c:v>Specific</c:v>
                </c:pt>
                <c:pt idx="1">
                  <c:v>Shared</c:v>
                </c:pt>
              </c:strCache>
            </c:strRef>
          </c:cat>
          <c:val>
            <c:numRef>
              <c:f>Sheet1!$B$2:$B$3</c:f>
              <c:numCache>
                <c:formatCode>General</c:formatCode>
                <c:ptCount val="2"/>
                <c:pt idx="0">
                  <c:v>76</c:v>
                </c:pt>
                <c:pt idx="1">
                  <c:v>24</c:v>
                </c:pt>
              </c:numCache>
            </c:numRef>
          </c:val>
          <c:extLst>
            <c:ext xmlns:c16="http://schemas.microsoft.com/office/drawing/2014/chart" uri="{C3380CC4-5D6E-409C-BE32-E72D297353CC}">
              <c16:uniqueId val="{00000004-9A06-4688-8859-C82621F40FAA}"/>
            </c:ext>
          </c:extLst>
        </c:ser>
        <c:dLbls>
          <c:showLegendKey val="0"/>
          <c:showVal val="0"/>
          <c:showCatName val="1"/>
          <c:showSerName val="0"/>
          <c:showPercent val="1"/>
          <c:showBubbleSize val="0"/>
          <c:showLeaderLines val="1"/>
        </c:dLbls>
        <c:firstSliceAng val="0"/>
      </c:pieChart>
    </c:plotArea>
    <c:plotVisOnly val="1"/>
    <c:dispBlanksAs val="gap"/>
    <c:showDLblsOverMax val="0"/>
  </c:chart>
  <c:txPr>
    <a:bodyPr/>
    <a:lstStyle/>
    <a:p>
      <a:pPr>
        <a:defRPr sz="1800"/>
      </a:pPr>
      <a:endParaRPr lang="es-ES"/>
    </a:p>
  </c:txPr>
  <c:externalData r:id="rId2">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32"/>
    </mc:Choice>
    <mc:Fallback>
      <c:style val="32"/>
    </mc:Fallback>
  </mc:AlternateContent>
  <c:clrMapOvr bg1="dk1" tx1="lt1" bg2="dk2" tx2="lt2" accent1="accent1" accent2="accent2" accent3="accent3" accent4="accent4" accent5="accent5" accent6="accent6" hlink="hlink" folHlink="folHlink"/>
  <c:chart>
    <c:autoTitleDeleted val="1"/>
    <c:plotArea>
      <c:layout/>
      <c:pieChart>
        <c:varyColors val="1"/>
        <c:ser>
          <c:idx val="0"/>
          <c:order val="0"/>
          <c:tx>
            <c:strRef>
              <c:f>Sheet1!$B$1</c:f>
              <c:strCache>
                <c:ptCount val="1"/>
                <c:pt idx="0">
                  <c:v>Sales</c:v>
                </c:pt>
              </c:strCache>
            </c:strRef>
          </c:tx>
          <c:spPr>
            <a:ln>
              <a:noFill/>
            </a:ln>
            <a:effectLst/>
            <a:scene3d>
              <a:camera prst="orthographicFront"/>
              <a:lightRig rig="twoPt" dir="tl"/>
            </a:scene3d>
            <a:sp3d prstMaterial="flat"/>
          </c:spPr>
          <c:dPt>
            <c:idx val="0"/>
            <c:bubble3D val="0"/>
            <c:spPr>
              <a:solidFill>
                <a:srgbClr val="70ACBB"/>
              </a:solidFill>
              <a:ln>
                <a:noFill/>
              </a:ln>
              <a:effectLst/>
              <a:scene3d>
                <a:camera prst="orthographicFront"/>
                <a:lightRig rig="twoPt" dir="tl"/>
              </a:scene3d>
              <a:sp3d prstMaterial="flat"/>
            </c:spPr>
            <c:extLst>
              <c:ext xmlns:c16="http://schemas.microsoft.com/office/drawing/2014/chart" uri="{C3380CC4-5D6E-409C-BE32-E72D297353CC}">
                <c16:uniqueId val="{00000001-36D2-4761-BE20-8C85F208F0B4}"/>
              </c:ext>
            </c:extLst>
          </c:dPt>
          <c:dPt>
            <c:idx val="1"/>
            <c:bubble3D val="0"/>
            <c:spPr>
              <a:solidFill>
                <a:srgbClr val="FFFFFF">
                  <a:lumMod val="85000"/>
                </a:srgbClr>
              </a:solidFill>
              <a:ln>
                <a:noFill/>
              </a:ln>
              <a:effectLst/>
              <a:scene3d>
                <a:camera prst="orthographicFront"/>
                <a:lightRig rig="twoPt" dir="tl"/>
              </a:scene3d>
              <a:sp3d prstMaterial="flat"/>
            </c:spPr>
            <c:extLst>
              <c:ext xmlns:c16="http://schemas.microsoft.com/office/drawing/2014/chart" uri="{C3380CC4-5D6E-409C-BE32-E72D297353CC}">
                <c16:uniqueId val="{00000003-36D2-4761-BE20-8C85F208F0B4}"/>
              </c:ext>
            </c:extLst>
          </c:dPt>
          <c:dLbls>
            <c:dLbl>
              <c:idx val="0"/>
              <c:layout>
                <c:manualLayout>
                  <c:x val="-0.16176096043550101"/>
                  <c:y val="-0.24229866003591699"/>
                </c:manualLayout>
              </c:layout>
              <c:tx>
                <c:rich>
                  <a:bodyPr/>
                  <a:lstStyle/>
                  <a:p>
                    <a:r>
                      <a:rPr lang="en-US" sz="1100" b="1">
                        <a:solidFill>
                          <a:schemeClr val="bg1"/>
                        </a:solidFill>
                      </a:rPr>
                      <a:t>90%</a:t>
                    </a:r>
                    <a:endParaRPr lang="en-US"/>
                  </a:p>
                </c:rich>
              </c:tx>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1-36D2-4761-BE20-8C85F208F0B4}"/>
                </c:ext>
              </c:extLst>
            </c:dLbl>
            <c:dLbl>
              <c:idx val="1"/>
              <c:layout>
                <c:manualLayout>
                  <c:x val="0.13185233790220699"/>
                  <c:y val="0.167105953861031"/>
                </c:manualLayout>
              </c:layout>
              <c:tx>
                <c:rich>
                  <a:bodyPr/>
                  <a:lstStyle/>
                  <a:p>
                    <a:r>
                      <a:rPr lang="en-US" sz="1100" b="1">
                        <a:solidFill>
                          <a:schemeClr val="bg1"/>
                        </a:solidFill>
                      </a:rPr>
                      <a:t>10%</a:t>
                    </a:r>
                    <a:endParaRPr lang="en-US"/>
                  </a:p>
                </c:rich>
              </c:tx>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3-36D2-4761-BE20-8C85F208F0B4}"/>
                </c:ext>
              </c:extLst>
            </c:dLbl>
            <c:spPr>
              <a:noFill/>
              <a:ln>
                <a:noFill/>
              </a:ln>
              <a:effectLst/>
            </c:spPr>
            <c:txPr>
              <a:bodyPr/>
              <a:lstStyle/>
              <a:p>
                <a:pPr algn="l">
                  <a:defRPr sz="1100" b="1">
                    <a:solidFill>
                      <a:schemeClr val="bg1"/>
                    </a:solidFill>
                  </a:defRPr>
                </a:pPr>
                <a:endParaRPr lang="es-ES"/>
              </a:p>
            </c:txPr>
            <c:showLegendKey val="0"/>
            <c:showVal val="0"/>
            <c:showCatName val="1"/>
            <c:showSerName val="0"/>
            <c:showPercent val="1"/>
            <c:showBubbleSize val="0"/>
            <c:showLeaderLines val="1"/>
            <c:extLst>
              <c:ext xmlns:c15="http://schemas.microsoft.com/office/drawing/2012/chart" uri="{CE6537A1-D6FC-4f65-9D91-7224C49458BB}"/>
            </c:extLst>
          </c:dLbls>
          <c:cat>
            <c:strRef>
              <c:f>Sheet1!$A$2:$A$3</c:f>
              <c:strCache>
                <c:ptCount val="2"/>
                <c:pt idx="0">
                  <c:v>Specific</c:v>
                </c:pt>
                <c:pt idx="1">
                  <c:v>Shared</c:v>
                </c:pt>
              </c:strCache>
            </c:strRef>
          </c:cat>
          <c:val>
            <c:numRef>
              <c:f>Sheet1!$B$2:$B$3</c:f>
              <c:numCache>
                <c:formatCode>General</c:formatCode>
                <c:ptCount val="2"/>
                <c:pt idx="0">
                  <c:v>90</c:v>
                </c:pt>
                <c:pt idx="1">
                  <c:v>10</c:v>
                </c:pt>
              </c:numCache>
            </c:numRef>
          </c:val>
          <c:extLst>
            <c:ext xmlns:c16="http://schemas.microsoft.com/office/drawing/2014/chart" uri="{C3380CC4-5D6E-409C-BE32-E72D297353CC}">
              <c16:uniqueId val="{00000004-36D2-4761-BE20-8C85F208F0B4}"/>
            </c:ext>
          </c:extLst>
        </c:ser>
        <c:dLbls>
          <c:showLegendKey val="0"/>
          <c:showVal val="0"/>
          <c:showCatName val="1"/>
          <c:showSerName val="0"/>
          <c:showPercent val="1"/>
          <c:showBubbleSize val="0"/>
          <c:showLeaderLines val="1"/>
        </c:dLbls>
        <c:firstSliceAng val="0"/>
      </c:pieChart>
    </c:plotArea>
    <c:plotVisOnly val="1"/>
    <c:dispBlanksAs val="gap"/>
    <c:showDLblsOverMax val="0"/>
  </c:chart>
  <c:txPr>
    <a:bodyPr/>
    <a:lstStyle/>
    <a:p>
      <a:pPr>
        <a:defRPr sz="1800"/>
      </a:pPr>
      <a:endParaRPr lang="es-ES"/>
    </a:p>
  </c:txPr>
  <c:externalData r:id="rId2">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79ED42D-8F4F-409C-B8AE-A36EBBB24683}" type="datetimeFigureOut">
              <a:rPr lang="es-ES" smtClean="0"/>
              <a:t>05/06/2017</a:t>
            </a:fld>
            <a:endParaRPr lang="es-E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4F7858E-8AC5-4FF9-A9AF-0B6B65C17063}" type="slidenum">
              <a:rPr lang="es-ES" smtClean="0"/>
              <a:t>‹Nº›</a:t>
            </a:fld>
            <a:endParaRPr lang="es-ES"/>
          </a:p>
        </p:txBody>
      </p:sp>
    </p:spTree>
    <p:extLst>
      <p:ext uri="{BB962C8B-B14F-4D97-AF65-F5344CB8AC3E}">
        <p14:creationId xmlns:p14="http://schemas.microsoft.com/office/powerpoint/2010/main" val="342406699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390C43E-5EEF-443B-AEB9-2D45B8F4AF4F}" type="datetimeFigureOut">
              <a:rPr lang="en-US" smtClean="0"/>
              <a:t>6/5/2017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F6749EE-0623-43D7-8084-EC6C776BBF87}" type="slidenum">
              <a:rPr lang="en-US" smtClean="0"/>
              <a:t>‹Nº›</a:t>
            </a:fld>
            <a:endParaRPr lang="en-US"/>
          </a:p>
        </p:txBody>
      </p:sp>
    </p:spTree>
    <p:extLst>
      <p:ext uri="{BB962C8B-B14F-4D97-AF65-F5344CB8AC3E}">
        <p14:creationId xmlns:p14="http://schemas.microsoft.com/office/powerpoint/2010/main" val="10810149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solidFill>
                  <a:prstClr val="black"/>
                </a:solidFill>
              </a:rPr>
              <a:pPr/>
              <a:t>6/5/2017 9:17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a:t>
            </a:fld>
            <a:endParaRPr lang="en-US" dirty="0">
              <a:solidFill>
                <a:prstClr val="black"/>
              </a:solidFill>
            </a:endParaRPr>
          </a:p>
        </p:txBody>
      </p:sp>
    </p:spTree>
    <p:extLst>
      <p:ext uri="{BB962C8B-B14F-4D97-AF65-F5344CB8AC3E}">
        <p14:creationId xmlns:p14="http://schemas.microsoft.com/office/powerpoint/2010/main" val="5180961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11</a:t>
            </a:fld>
            <a:endParaRPr lang="en-US"/>
          </a:p>
        </p:txBody>
      </p:sp>
    </p:spTree>
    <p:extLst>
      <p:ext uri="{BB962C8B-B14F-4D97-AF65-F5344CB8AC3E}">
        <p14:creationId xmlns:p14="http://schemas.microsoft.com/office/powerpoint/2010/main" val="2057576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solidFill>
                  <a:prstClr val="black"/>
                </a:solidFill>
              </a:rPr>
              <a:t>Build 2015</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6/5/2017 9:17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12</a:t>
            </a:fld>
            <a:endParaRPr lang="en-US" dirty="0">
              <a:solidFill>
                <a:prstClr val="black"/>
              </a:solidFill>
            </a:endParaRPr>
          </a:p>
        </p:txBody>
      </p:sp>
    </p:spTree>
    <p:extLst>
      <p:ext uri="{BB962C8B-B14F-4D97-AF65-F5344CB8AC3E}">
        <p14:creationId xmlns:p14="http://schemas.microsoft.com/office/powerpoint/2010/main" val="12203043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Including the Free</a:t>
            </a:r>
            <a:r>
              <a:rPr lang="en-US" baseline="0" dirty="0"/>
              <a:t> Community Edition</a:t>
            </a:r>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13</a:t>
            </a:fld>
            <a:endParaRPr lang="en-US"/>
          </a:p>
        </p:txBody>
      </p:sp>
    </p:spTree>
    <p:extLst>
      <p:ext uri="{BB962C8B-B14F-4D97-AF65-F5344CB8AC3E}">
        <p14:creationId xmlns:p14="http://schemas.microsoft.com/office/powerpoint/2010/main" val="34653842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14</a:t>
            </a:fld>
            <a:endParaRPr lang="en-US"/>
          </a:p>
        </p:txBody>
      </p:sp>
    </p:spTree>
    <p:extLst>
      <p:ext uri="{BB962C8B-B14F-4D97-AF65-F5344CB8AC3E}">
        <p14:creationId xmlns:p14="http://schemas.microsoft.com/office/powerpoint/2010/main" val="38816570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15</a:t>
            </a:fld>
            <a:endParaRPr lang="en-US"/>
          </a:p>
        </p:txBody>
      </p:sp>
    </p:spTree>
    <p:extLst>
      <p:ext uri="{BB962C8B-B14F-4D97-AF65-F5344CB8AC3E}">
        <p14:creationId xmlns:p14="http://schemas.microsoft.com/office/powerpoint/2010/main" val="13630044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18</a:t>
            </a:fld>
            <a:endParaRPr lang="en-US"/>
          </a:p>
        </p:txBody>
      </p:sp>
    </p:spTree>
    <p:extLst>
      <p:ext uri="{BB962C8B-B14F-4D97-AF65-F5344CB8AC3E}">
        <p14:creationId xmlns:p14="http://schemas.microsoft.com/office/powerpoint/2010/main" val="27363036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
        <p:nvSpPr>
          <p:cNvPr id="4" name="Slide Number Placeholder 3"/>
          <p:cNvSpPr>
            <a:spLocks noGrp="1"/>
          </p:cNvSpPr>
          <p:nvPr>
            <p:ph type="sldNum" sz="quarter" idx="10"/>
          </p:nvPr>
        </p:nvSpPr>
        <p:spPr/>
        <p:txBody>
          <a:bodyPr/>
          <a:lstStyle/>
          <a:p>
            <a:fld id="{5F505D34-7AD9-42E8-940C-7F52804268A5}" type="slidenum">
              <a:rPr lang="es-ES" smtClean="0"/>
              <a:t>20</a:t>
            </a:fld>
            <a:endParaRPr lang="es-ES" dirty="0"/>
          </a:p>
        </p:txBody>
      </p:sp>
    </p:spTree>
    <p:extLst>
      <p:ext uri="{BB962C8B-B14F-4D97-AF65-F5344CB8AC3E}">
        <p14:creationId xmlns:p14="http://schemas.microsoft.com/office/powerpoint/2010/main" val="37097995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21</a:t>
            </a:fld>
            <a:endParaRPr lang="en-US"/>
          </a:p>
        </p:txBody>
      </p:sp>
    </p:spTree>
    <p:extLst>
      <p:ext uri="{BB962C8B-B14F-4D97-AF65-F5344CB8AC3E}">
        <p14:creationId xmlns:p14="http://schemas.microsoft.com/office/powerpoint/2010/main" val="3484117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solidFill>
                  <a:prstClr val="black"/>
                </a:solidFill>
              </a:rPr>
              <a:t>Build 2015</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6/5/2017 9:17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22</a:t>
            </a:fld>
            <a:endParaRPr lang="en-US" dirty="0">
              <a:solidFill>
                <a:prstClr val="black"/>
              </a:solidFill>
            </a:endParaRPr>
          </a:p>
        </p:txBody>
      </p:sp>
    </p:spTree>
    <p:extLst>
      <p:ext uri="{BB962C8B-B14F-4D97-AF65-F5344CB8AC3E}">
        <p14:creationId xmlns:p14="http://schemas.microsoft.com/office/powerpoint/2010/main" val="20191540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The same is true for Android as well.</a:t>
            </a:r>
          </a:p>
          <a:p>
            <a:endParaRPr lang="en-US" dirty="0"/>
          </a:p>
        </p:txBody>
      </p:sp>
      <p:sp>
        <p:nvSpPr>
          <p:cNvPr id="4" name="Header Placeholder 3"/>
          <p:cNvSpPr>
            <a:spLocks noGrp="1"/>
          </p:cNvSpPr>
          <p:nvPr>
            <p:ph type="hdr" sz="quarter" idx="10"/>
          </p:nvPr>
        </p:nvSpPr>
        <p:spPr/>
        <p:txBody>
          <a:bodyPr/>
          <a:lstStyle/>
          <a:p>
            <a:r>
              <a:rPr lang="en-US" dirty="0">
                <a:solidFill>
                  <a:prstClr val="black"/>
                </a:solidFill>
              </a:rPr>
              <a:t>Build 2015</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6/5/2017 9:17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23</a:t>
            </a:fld>
            <a:endParaRPr lang="en-US" dirty="0">
              <a:solidFill>
                <a:prstClr val="black"/>
              </a:solidFill>
            </a:endParaRPr>
          </a:p>
        </p:txBody>
      </p:sp>
    </p:spTree>
    <p:extLst>
      <p:ext uri="{BB962C8B-B14F-4D97-AF65-F5344CB8AC3E}">
        <p14:creationId xmlns:p14="http://schemas.microsoft.com/office/powerpoint/2010/main" val="7466468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D10C09F-FCA1-48C8-B40D-42E1045D109E}" type="datetime8">
              <a:rPr lang="en-US" smtClean="0">
                <a:solidFill>
                  <a:prstClr val="black"/>
                </a:solidFill>
              </a:rPr>
              <a:pPr/>
              <a:t>6/5/2017 9:17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a:t>
            </a:fld>
            <a:endParaRPr lang="en-US" dirty="0">
              <a:solidFill>
                <a:prstClr val="black"/>
              </a:solidFill>
            </a:endParaRPr>
          </a:p>
        </p:txBody>
      </p:sp>
    </p:spTree>
    <p:extLst>
      <p:ext uri="{BB962C8B-B14F-4D97-AF65-F5344CB8AC3E}">
        <p14:creationId xmlns:p14="http://schemas.microsoft.com/office/powerpoint/2010/main" val="37810603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Coming up next is bubbles</a:t>
            </a:r>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6/5/2017</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24</a:t>
            </a:fld>
            <a:endParaRPr lang="en-US" dirty="0">
              <a:solidFill>
                <a:prstClr val="black"/>
              </a:solidFill>
            </a:endParaRPr>
          </a:p>
        </p:txBody>
      </p:sp>
    </p:spTree>
    <p:extLst>
      <p:ext uri="{BB962C8B-B14F-4D97-AF65-F5344CB8AC3E}">
        <p14:creationId xmlns:p14="http://schemas.microsoft.com/office/powerpoint/2010/main" val="232704193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
        <p:nvSpPr>
          <p:cNvPr id="4" name="Slide Number Placeholder 3"/>
          <p:cNvSpPr>
            <a:spLocks noGrp="1"/>
          </p:cNvSpPr>
          <p:nvPr>
            <p:ph type="sldNum" sz="quarter" idx="10"/>
          </p:nvPr>
        </p:nvSpPr>
        <p:spPr/>
        <p:txBody>
          <a:bodyPr/>
          <a:lstStyle/>
          <a:p>
            <a:fld id="{5F505D34-7AD9-42E8-940C-7F52804268A5}" type="slidenum">
              <a:rPr lang="es-ES" smtClean="0"/>
              <a:t>25</a:t>
            </a:fld>
            <a:endParaRPr lang="es-ES" dirty="0"/>
          </a:p>
        </p:txBody>
      </p:sp>
    </p:spTree>
    <p:extLst>
      <p:ext uri="{BB962C8B-B14F-4D97-AF65-F5344CB8AC3E}">
        <p14:creationId xmlns:p14="http://schemas.microsoft.com/office/powerpoint/2010/main" val="47441530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27</a:t>
            </a:fld>
            <a:endParaRPr lang="en-US"/>
          </a:p>
        </p:txBody>
      </p:sp>
    </p:spTree>
    <p:extLst>
      <p:ext uri="{BB962C8B-B14F-4D97-AF65-F5344CB8AC3E}">
        <p14:creationId xmlns:p14="http://schemas.microsoft.com/office/powerpoint/2010/main" val="180675951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D10C09F-FCA1-48C8-B40D-42E1045D109E}" type="datetime8">
              <a:rPr lang="en-US" smtClean="0">
                <a:solidFill>
                  <a:prstClr val="black"/>
                </a:solidFill>
              </a:rPr>
              <a:pPr/>
              <a:t>6/5/2017 9:17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28</a:t>
            </a:fld>
            <a:endParaRPr lang="en-US" dirty="0">
              <a:solidFill>
                <a:prstClr val="black"/>
              </a:solidFill>
            </a:endParaRPr>
          </a:p>
        </p:txBody>
      </p:sp>
    </p:spTree>
    <p:extLst>
      <p:ext uri="{BB962C8B-B14F-4D97-AF65-F5344CB8AC3E}">
        <p14:creationId xmlns:p14="http://schemas.microsoft.com/office/powerpoint/2010/main" val="413026767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A022845-941E-7C42-8070-12AD873FCE1E}" type="slidenum">
              <a:rPr lang="en-US" smtClean="0"/>
              <a:t>31</a:t>
            </a:fld>
            <a:endParaRPr lang="en-US"/>
          </a:p>
        </p:txBody>
      </p:sp>
    </p:spTree>
    <p:extLst>
      <p:ext uri="{BB962C8B-B14F-4D97-AF65-F5344CB8AC3E}">
        <p14:creationId xmlns:p14="http://schemas.microsoft.com/office/powerpoint/2010/main" val="242629148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Inside of a page</a:t>
            </a:r>
            <a:r>
              <a:rPr lang="en-US" baseline="0" dirty="0"/>
              <a:t> are layouts</a:t>
            </a:r>
          </a:p>
          <a:p>
            <a:r>
              <a:rPr lang="en-US" baseline="0" dirty="0"/>
              <a:t>A lot of options from something simple like a stack panel to complex and powerful grids</a:t>
            </a:r>
          </a:p>
          <a:p>
            <a:endParaRPr lang="en-US" dirty="0"/>
          </a:p>
        </p:txBody>
      </p:sp>
      <p:sp>
        <p:nvSpPr>
          <p:cNvPr id="4" name="Slide Number Placeholder 3"/>
          <p:cNvSpPr>
            <a:spLocks noGrp="1"/>
          </p:cNvSpPr>
          <p:nvPr>
            <p:ph type="sldNum" sz="quarter" idx="10"/>
          </p:nvPr>
        </p:nvSpPr>
        <p:spPr/>
        <p:txBody>
          <a:bodyPr/>
          <a:lstStyle/>
          <a:p>
            <a:fld id="{9A022845-941E-7C42-8070-12AD873FCE1E}" type="slidenum">
              <a:rPr lang="en-US" smtClean="0"/>
              <a:t>32</a:t>
            </a:fld>
            <a:endParaRPr lang="en-US"/>
          </a:p>
        </p:txBody>
      </p:sp>
    </p:spTree>
    <p:extLst>
      <p:ext uri="{BB962C8B-B14F-4D97-AF65-F5344CB8AC3E}">
        <p14:creationId xmlns:p14="http://schemas.microsoft.com/office/powerpoint/2010/main" val="329529766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have more than 40 controls, layouts, and pages to mix and match from.</a:t>
            </a:r>
          </a:p>
          <a:p>
            <a:r>
              <a:rPr lang="en-US" dirty="0"/>
              <a:t>These are all of the controls you have out of the box, you can</a:t>
            </a:r>
            <a:r>
              <a:rPr lang="en-US" baseline="0" dirty="0"/>
              <a:t> of course create your own.</a:t>
            </a:r>
          </a:p>
          <a:p>
            <a:r>
              <a:rPr lang="en-US" baseline="0" dirty="0"/>
              <a:t>What is unique is you get the native control and have access to it.</a:t>
            </a:r>
          </a:p>
          <a:p>
            <a:r>
              <a:rPr lang="en-US" baseline="0" dirty="0"/>
              <a:t>Consider an Entry Field</a:t>
            </a:r>
          </a:p>
          <a:p>
            <a:r>
              <a:rPr lang="en-US" baseline="0" dirty="0"/>
              <a:t>On iOS it is mapped to </a:t>
            </a:r>
            <a:r>
              <a:rPr lang="en-US" baseline="0" dirty="0" err="1"/>
              <a:t>UITextField</a:t>
            </a:r>
            <a:endParaRPr lang="en-US" baseline="0" dirty="0"/>
          </a:p>
          <a:p>
            <a:r>
              <a:rPr lang="en-US" baseline="0" dirty="0"/>
              <a:t>Android it is </a:t>
            </a:r>
            <a:r>
              <a:rPr lang="en-US" baseline="0" dirty="0" err="1"/>
              <a:t>EditText</a:t>
            </a:r>
            <a:endParaRPr lang="en-US" baseline="0" dirty="0"/>
          </a:p>
          <a:p>
            <a:r>
              <a:rPr lang="en-US" baseline="0" dirty="0"/>
              <a:t>Windows </a:t>
            </a:r>
            <a:r>
              <a:rPr lang="en-US" baseline="0" dirty="0" err="1"/>
              <a:t>Phoen</a:t>
            </a:r>
            <a:r>
              <a:rPr lang="en-US" baseline="0" dirty="0"/>
              <a:t> it is a </a:t>
            </a:r>
            <a:r>
              <a:rPr lang="en-US" baseline="0" dirty="0" err="1"/>
              <a:t>TextBox</a:t>
            </a:r>
            <a:endParaRPr lang="en-US" dirty="0"/>
          </a:p>
        </p:txBody>
      </p:sp>
      <p:sp>
        <p:nvSpPr>
          <p:cNvPr id="4" name="Slide Number Placeholder 3"/>
          <p:cNvSpPr>
            <a:spLocks noGrp="1"/>
          </p:cNvSpPr>
          <p:nvPr>
            <p:ph type="sldNum" sz="quarter" idx="10"/>
          </p:nvPr>
        </p:nvSpPr>
        <p:spPr/>
        <p:txBody>
          <a:bodyPr/>
          <a:lstStyle/>
          <a:p>
            <a:fld id="{9A022845-941E-7C42-8070-12AD873FCE1E}" type="slidenum">
              <a:rPr lang="en-US" smtClean="0"/>
              <a:t>33</a:t>
            </a:fld>
            <a:endParaRPr lang="en-US"/>
          </a:p>
        </p:txBody>
      </p:sp>
    </p:spTree>
    <p:extLst>
      <p:ext uri="{BB962C8B-B14F-4D97-AF65-F5344CB8AC3E}">
        <p14:creationId xmlns:p14="http://schemas.microsoft.com/office/powerpoint/2010/main" val="187693410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D10C09F-FCA1-48C8-B40D-42E1045D109E}" type="datetime8">
              <a:rPr lang="en-US" smtClean="0">
                <a:solidFill>
                  <a:prstClr val="black"/>
                </a:solidFill>
              </a:rPr>
              <a:pPr/>
              <a:t>6/5/2017 9:17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36</a:t>
            </a:fld>
            <a:endParaRPr lang="en-US" dirty="0">
              <a:solidFill>
                <a:prstClr val="black"/>
              </a:solidFill>
            </a:endParaRPr>
          </a:p>
        </p:txBody>
      </p:sp>
    </p:spTree>
    <p:extLst>
      <p:ext uri="{BB962C8B-B14F-4D97-AF65-F5344CB8AC3E}">
        <p14:creationId xmlns:p14="http://schemas.microsoft.com/office/powerpoint/2010/main" val="162652246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D10C09F-FCA1-48C8-B40D-42E1045D109E}" type="datetime8">
              <a:rPr lang="en-US" smtClean="0">
                <a:solidFill>
                  <a:prstClr val="black"/>
                </a:solidFill>
              </a:rPr>
              <a:pPr/>
              <a:t>6/5/2017 9:17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43</a:t>
            </a:fld>
            <a:endParaRPr lang="en-US" dirty="0">
              <a:solidFill>
                <a:prstClr val="black"/>
              </a:solidFill>
            </a:endParaRPr>
          </a:p>
        </p:txBody>
      </p:sp>
    </p:spTree>
    <p:extLst>
      <p:ext uri="{BB962C8B-B14F-4D97-AF65-F5344CB8AC3E}">
        <p14:creationId xmlns:p14="http://schemas.microsoft.com/office/powerpoint/2010/main" val="120449526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baseline="0" dirty="0"/>
          </a:p>
        </p:txBody>
      </p:sp>
      <p:sp>
        <p:nvSpPr>
          <p:cNvPr id="4" name="Slide Number Placeholder 3"/>
          <p:cNvSpPr>
            <a:spLocks noGrp="1"/>
          </p:cNvSpPr>
          <p:nvPr>
            <p:ph type="sldNum" sz="quarter" idx="10"/>
          </p:nvPr>
        </p:nvSpPr>
        <p:spPr/>
        <p:txBody>
          <a:bodyPr/>
          <a:lstStyle/>
          <a:p>
            <a:fld id="{D87653DB-B31F-428D-9506-C3E312885146}" type="slidenum">
              <a:rPr lang="en-US" smtClean="0">
                <a:solidFill>
                  <a:prstClr val="black"/>
                </a:solidFill>
              </a:rPr>
              <a:pPr/>
              <a:t>44</a:t>
            </a:fld>
            <a:endParaRPr lang="en-US">
              <a:solidFill>
                <a:prstClr val="black"/>
              </a:solidFill>
            </a:endParaRPr>
          </a:p>
        </p:txBody>
      </p:sp>
    </p:spTree>
    <p:extLst>
      <p:ext uri="{BB962C8B-B14F-4D97-AF65-F5344CB8AC3E}">
        <p14:creationId xmlns:p14="http://schemas.microsoft.com/office/powerpoint/2010/main" val="10960310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6/5/2017 9:17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7972351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688"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aseline="0" dirty="0"/>
          </a:p>
        </p:txBody>
      </p:sp>
      <p:sp>
        <p:nvSpPr>
          <p:cNvPr id="4" name="Slide Number Placeholder 3"/>
          <p:cNvSpPr>
            <a:spLocks noGrp="1"/>
          </p:cNvSpPr>
          <p:nvPr>
            <p:ph type="sldNum" sz="quarter" idx="10"/>
          </p:nvPr>
        </p:nvSpPr>
        <p:spPr/>
        <p:txBody>
          <a:bodyPr/>
          <a:lstStyle/>
          <a:p>
            <a:fld id="{D87653DB-B31F-428D-9506-C3E312885146}" type="slidenum">
              <a:rPr lang="en-US" smtClean="0">
                <a:solidFill>
                  <a:prstClr val="black"/>
                </a:solidFill>
              </a:rPr>
              <a:pPr/>
              <a:t>45</a:t>
            </a:fld>
            <a:endParaRPr lang="en-US">
              <a:solidFill>
                <a:prstClr val="black"/>
              </a:solidFill>
            </a:endParaRPr>
          </a:p>
        </p:txBody>
      </p:sp>
    </p:spTree>
    <p:extLst>
      <p:ext uri="{BB962C8B-B14F-4D97-AF65-F5344CB8AC3E}">
        <p14:creationId xmlns:p14="http://schemas.microsoft.com/office/powerpoint/2010/main" val="265579603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6/5/2017</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47</a:t>
            </a:fld>
            <a:endParaRPr lang="en-US" dirty="0">
              <a:solidFill>
                <a:prstClr val="black"/>
              </a:solidFill>
            </a:endParaRPr>
          </a:p>
        </p:txBody>
      </p:sp>
    </p:spTree>
    <p:extLst>
      <p:ext uri="{BB962C8B-B14F-4D97-AF65-F5344CB8AC3E}">
        <p14:creationId xmlns:p14="http://schemas.microsoft.com/office/powerpoint/2010/main" val="209044282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6/5/2017</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48</a:t>
            </a:fld>
            <a:endParaRPr lang="en-US" dirty="0">
              <a:solidFill>
                <a:prstClr val="black"/>
              </a:solidFill>
            </a:endParaRPr>
          </a:p>
        </p:txBody>
      </p:sp>
    </p:spTree>
    <p:extLst>
      <p:ext uri="{BB962C8B-B14F-4D97-AF65-F5344CB8AC3E}">
        <p14:creationId xmlns:p14="http://schemas.microsoft.com/office/powerpoint/2010/main" val="75515135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6/5/2017</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49</a:t>
            </a:fld>
            <a:endParaRPr lang="en-US" dirty="0">
              <a:solidFill>
                <a:prstClr val="black"/>
              </a:solidFill>
            </a:endParaRPr>
          </a:p>
        </p:txBody>
      </p:sp>
    </p:spTree>
    <p:extLst>
      <p:ext uri="{BB962C8B-B14F-4D97-AF65-F5344CB8AC3E}">
        <p14:creationId xmlns:p14="http://schemas.microsoft.com/office/powerpoint/2010/main" val="80836587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6/5/2017</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50</a:t>
            </a:fld>
            <a:endParaRPr lang="en-US" dirty="0">
              <a:solidFill>
                <a:prstClr val="black"/>
              </a:solidFill>
            </a:endParaRPr>
          </a:p>
        </p:txBody>
      </p:sp>
    </p:spTree>
    <p:extLst>
      <p:ext uri="{BB962C8B-B14F-4D97-AF65-F5344CB8AC3E}">
        <p14:creationId xmlns:p14="http://schemas.microsoft.com/office/powerpoint/2010/main" val="138396368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6/5/2017</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51</a:t>
            </a:fld>
            <a:endParaRPr lang="en-US" dirty="0">
              <a:solidFill>
                <a:prstClr val="black"/>
              </a:solidFill>
            </a:endParaRPr>
          </a:p>
        </p:txBody>
      </p:sp>
    </p:spTree>
    <p:extLst>
      <p:ext uri="{BB962C8B-B14F-4D97-AF65-F5344CB8AC3E}">
        <p14:creationId xmlns:p14="http://schemas.microsoft.com/office/powerpoint/2010/main" val="152081350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6/5/2017</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52</a:t>
            </a:fld>
            <a:endParaRPr lang="en-US" dirty="0">
              <a:solidFill>
                <a:prstClr val="black"/>
              </a:solidFill>
            </a:endParaRPr>
          </a:p>
        </p:txBody>
      </p:sp>
    </p:spTree>
    <p:extLst>
      <p:ext uri="{BB962C8B-B14F-4D97-AF65-F5344CB8AC3E}">
        <p14:creationId xmlns:p14="http://schemas.microsoft.com/office/powerpoint/2010/main" val="54340120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6/5/2017</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53</a:t>
            </a:fld>
            <a:endParaRPr lang="en-US" dirty="0">
              <a:solidFill>
                <a:prstClr val="black"/>
              </a:solidFill>
            </a:endParaRPr>
          </a:p>
        </p:txBody>
      </p:sp>
    </p:spTree>
    <p:extLst>
      <p:ext uri="{BB962C8B-B14F-4D97-AF65-F5344CB8AC3E}">
        <p14:creationId xmlns:p14="http://schemas.microsoft.com/office/powerpoint/2010/main" val="411770944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6/5/2017</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54</a:t>
            </a:fld>
            <a:endParaRPr lang="en-US" dirty="0">
              <a:solidFill>
                <a:prstClr val="black"/>
              </a:solidFill>
            </a:endParaRPr>
          </a:p>
        </p:txBody>
      </p:sp>
    </p:spTree>
    <p:extLst>
      <p:ext uri="{BB962C8B-B14F-4D97-AF65-F5344CB8AC3E}">
        <p14:creationId xmlns:p14="http://schemas.microsoft.com/office/powerpoint/2010/main" val="92665102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6/5/2017</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55</a:t>
            </a:fld>
            <a:endParaRPr lang="en-US" dirty="0">
              <a:solidFill>
                <a:prstClr val="black"/>
              </a:solidFill>
            </a:endParaRPr>
          </a:p>
        </p:txBody>
      </p:sp>
    </p:spTree>
    <p:extLst>
      <p:ext uri="{BB962C8B-B14F-4D97-AF65-F5344CB8AC3E}">
        <p14:creationId xmlns:p14="http://schemas.microsoft.com/office/powerpoint/2010/main" val="5799393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D7B2E3C7-4DED-451B-AD6F-BFB932FF2CAD}" type="slidenum">
              <a:rPr lang="es-ES" smtClean="0"/>
              <a:t>5</a:t>
            </a:fld>
            <a:endParaRPr lang="es-ES"/>
          </a:p>
        </p:txBody>
      </p:sp>
    </p:spTree>
    <p:extLst>
      <p:ext uri="{BB962C8B-B14F-4D97-AF65-F5344CB8AC3E}">
        <p14:creationId xmlns:p14="http://schemas.microsoft.com/office/powerpoint/2010/main" val="367711020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6/5/2017</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56</a:t>
            </a:fld>
            <a:endParaRPr lang="en-US" dirty="0">
              <a:solidFill>
                <a:prstClr val="black"/>
              </a:solidFill>
            </a:endParaRPr>
          </a:p>
        </p:txBody>
      </p:sp>
    </p:spTree>
    <p:extLst>
      <p:ext uri="{BB962C8B-B14F-4D97-AF65-F5344CB8AC3E}">
        <p14:creationId xmlns:p14="http://schemas.microsoft.com/office/powerpoint/2010/main" val="151313937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6/5/2017</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57</a:t>
            </a:fld>
            <a:endParaRPr lang="en-US" dirty="0">
              <a:solidFill>
                <a:prstClr val="black"/>
              </a:solidFill>
            </a:endParaRPr>
          </a:p>
        </p:txBody>
      </p:sp>
    </p:spTree>
    <p:extLst>
      <p:ext uri="{BB962C8B-B14F-4D97-AF65-F5344CB8AC3E}">
        <p14:creationId xmlns:p14="http://schemas.microsoft.com/office/powerpoint/2010/main" val="387669607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6/5/2017</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58</a:t>
            </a:fld>
            <a:endParaRPr lang="en-US" dirty="0">
              <a:solidFill>
                <a:prstClr val="black"/>
              </a:solidFill>
            </a:endParaRPr>
          </a:p>
        </p:txBody>
      </p:sp>
    </p:spTree>
    <p:extLst>
      <p:ext uri="{BB962C8B-B14F-4D97-AF65-F5344CB8AC3E}">
        <p14:creationId xmlns:p14="http://schemas.microsoft.com/office/powerpoint/2010/main" val="284041564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6/5/2017</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59</a:t>
            </a:fld>
            <a:endParaRPr lang="en-US" dirty="0">
              <a:solidFill>
                <a:prstClr val="black"/>
              </a:solidFill>
            </a:endParaRPr>
          </a:p>
        </p:txBody>
      </p:sp>
    </p:spTree>
    <p:extLst>
      <p:ext uri="{BB962C8B-B14F-4D97-AF65-F5344CB8AC3E}">
        <p14:creationId xmlns:p14="http://schemas.microsoft.com/office/powerpoint/2010/main" val="421249671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6/5/2017</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60</a:t>
            </a:fld>
            <a:endParaRPr lang="en-US" dirty="0">
              <a:solidFill>
                <a:prstClr val="black"/>
              </a:solidFill>
            </a:endParaRPr>
          </a:p>
        </p:txBody>
      </p:sp>
    </p:spTree>
    <p:extLst>
      <p:ext uri="{BB962C8B-B14F-4D97-AF65-F5344CB8AC3E}">
        <p14:creationId xmlns:p14="http://schemas.microsoft.com/office/powerpoint/2010/main" val="10329068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D10C09F-FCA1-48C8-B40D-42E1045D109E}" type="datetime8">
              <a:rPr lang="en-US" smtClean="0">
                <a:solidFill>
                  <a:prstClr val="black"/>
                </a:solidFill>
              </a:rPr>
              <a:pPr/>
              <a:t>6/5/2017 9:17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6</a:t>
            </a:fld>
            <a:endParaRPr lang="en-US" dirty="0">
              <a:solidFill>
                <a:prstClr val="black"/>
              </a:solidFill>
            </a:endParaRPr>
          </a:p>
        </p:txBody>
      </p:sp>
    </p:spTree>
    <p:extLst>
      <p:ext uri="{BB962C8B-B14F-4D97-AF65-F5344CB8AC3E}">
        <p14:creationId xmlns:p14="http://schemas.microsoft.com/office/powerpoint/2010/main" val="32824920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7</a:t>
            </a:fld>
            <a:endParaRPr lang="en-US"/>
          </a:p>
        </p:txBody>
      </p:sp>
    </p:spTree>
    <p:extLst>
      <p:ext uri="{BB962C8B-B14F-4D97-AF65-F5344CB8AC3E}">
        <p14:creationId xmlns:p14="http://schemas.microsoft.com/office/powerpoint/2010/main" val="20434734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8</a:t>
            </a:fld>
            <a:endParaRPr lang="en-US"/>
          </a:p>
        </p:txBody>
      </p:sp>
    </p:spTree>
    <p:extLst>
      <p:ext uri="{BB962C8B-B14F-4D97-AF65-F5344CB8AC3E}">
        <p14:creationId xmlns:p14="http://schemas.microsoft.com/office/powerpoint/2010/main" val="39935372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6/5/2017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18695980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solidFill>
                  <a:prstClr val="black"/>
                </a:solidFill>
              </a:rPr>
              <a:t>Build 2015</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6/5/2017 9:17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10</a:t>
            </a:fld>
            <a:endParaRPr lang="en-US" dirty="0">
              <a:solidFill>
                <a:prstClr val="black"/>
              </a:solidFill>
            </a:endParaRPr>
          </a:p>
        </p:txBody>
      </p:sp>
    </p:spTree>
    <p:extLst>
      <p:ext uri="{BB962C8B-B14F-4D97-AF65-F5344CB8AC3E}">
        <p14:creationId xmlns:p14="http://schemas.microsoft.com/office/powerpoint/2010/main" val="17560724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p:bg>
      <p:bgPr>
        <a:solidFill>
          <a:schemeClr val="accent1"/>
        </a:solidFill>
        <a:effectLst/>
      </p:bgPr>
    </p:bg>
    <p:spTree>
      <p:nvGrpSpPr>
        <p:cNvPr id="1" name=""/>
        <p:cNvGrpSpPr/>
        <p:nvPr/>
      </p:nvGrpSpPr>
      <p:grpSpPr>
        <a:xfrm>
          <a:off x="0" y="0"/>
          <a:ext cx="0" cy="0"/>
          <a:chOff x="0" y="0"/>
          <a:chExt cx="0" cy="0"/>
        </a:xfrm>
      </p:grpSpPr>
      <p:grpSp>
        <p:nvGrpSpPr>
          <p:cNvPr id="18" name="Group 17"/>
          <p:cNvGrpSpPr/>
          <p:nvPr/>
        </p:nvGrpSpPr>
        <p:grpSpPr>
          <a:xfrm>
            <a:off x="9406400" y="5861707"/>
            <a:ext cx="2343449" cy="513900"/>
            <a:chOff x="3484562" y="4392613"/>
            <a:chExt cx="6862764" cy="1504950"/>
          </a:xfrm>
          <a:solidFill>
            <a:schemeClr val="bg1"/>
          </a:solidFill>
        </p:grpSpPr>
        <p:sp>
          <p:nvSpPr>
            <p:cNvPr id="6" name="Freeform 6"/>
            <p:cNvSpPr>
              <a:spLocks/>
            </p:cNvSpPr>
            <p:nvPr/>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7" name="Freeform 7"/>
            <p:cNvSpPr>
              <a:spLocks/>
            </p:cNvSpPr>
            <p:nvPr/>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8" name="Freeform 8"/>
            <p:cNvSpPr>
              <a:spLocks/>
            </p:cNvSpPr>
            <p:nvPr/>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9" name="Freeform 9"/>
            <p:cNvSpPr>
              <a:spLocks/>
            </p:cNvSpPr>
            <p:nvPr/>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0" name="Freeform 10"/>
            <p:cNvSpPr>
              <a:spLocks/>
            </p:cNvSpPr>
            <p:nvPr/>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1" name="Freeform 11"/>
            <p:cNvSpPr>
              <a:spLocks/>
            </p:cNvSpPr>
            <p:nvPr/>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2" name="Rectangle 12"/>
            <p:cNvSpPr>
              <a:spLocks noChangeArrowheads="1"/>
            </p:cNvSpPr>
            <p:nvPr/>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3" name="Freeform 13"/>
            <p:cNvSpPr>
              <a:spLocks/>
            </p:cNvSpPr>
            <p:nvPr/>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4" name="Freeform 14"/>
            <p:cNvSpPr>
              <a:spLocks noEditPoints="1"/>
            </p:cNvSpPr>
            <p:nvPr/>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5" name="Freeform 15"/>
            <p:cNvSpPr>
              <a:spLocks noEditPoints="1"/>
            </p:cNvSpPr>
            <p:nvPr/>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6" name="Freeform 16"/>
            <p:cNvSpPr>
              <a:spLocks/>
            </p:cNvSpPr>
            <p:nvPr/>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7" name="Freeform 17"/>
            <p:cNvSpPr>
              <a:spLocks/>
            </p:cNvSpPr>
            <p:nvPr/>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grpSp>
      <p:sp>
        <p:nvSpPr>
          <p:cNvPr id="19" name="Title 1"/>
          <p:cNvSpPr>
            <a:spLocks noGrp="1"/>
          </p:cNvSpPr>
          <p:nvPr>
            <p:ph type="ctrTitle" hasCustomPrompt="1"/>
          </p:nvPr>
        </p:nvSpPr>
        <p:spPr>
          <a:xfrm>
            <a:off x="720342" y="736517"/>
            <a:ext cx="10751313" cy="2695311"/>
          </a:xfrm>
        </p:spPr>
        <p:txBody>
          <a:bodyPr anchor="b" anchorCtr="0">
            <a:noAutofit/>
          </a:bodyPr>
          <a:lstStyle>
            <a:lvl1pPr algn="l">
              <a:defRPr sz="7200">
                <a:solidFill>
                  <a:schemeClr val="bg1"/>
                </a:solidFill>
              </a:defRPr>
            </a:lvl1pPr>
          </a:lstStyle>
          <a:p>
            <a:r>
              <a:rPr lang="en-US" dirty="0"/>
              <a:t>Click to edit title</a:t>
            </a:r>
          </a:p>
        </p:txBody>
      </p:sp>
      <p:sp>
        <p:nvSpPr>
          <p:cNvPr id="35" name="Subtitle 2"/>
          <p:cNvSpPr>
            <a:spLocks noGrp="1"/>
          </p:cNvSpPr>
          <p:nvPr>
            <p:ph type="subTitle" idx="1" hasCustomPrompt="1"/>
          </p:nvPr>
        </p:nvSpPr>
        <p:spPr>
          <a:xfrm>
            <a:off x="728296" y="3431828"/>
            <a:ext cx="7608765" cy="2238552"/>
          </a:xfrm>
        </p:spPr>
        <p:txBody>
          <a:bodyPr/>
          <a:lstStyle>
            <a:lvl1pPr marL="0" indent="0" algn="l">
              <a:spcBef>
                <a:spcPts val="800"/>
              </a:spcBef>
              <a:buNone/>
              <a:defRPr sz="3733">
                <a:solidFill>
                  <a:schemeClr val="bg1"/>
                </a:solidFill>
                <a:latin typeface="+mj-lt"/>
              </a:defRPr>
            </a:lvl1pPr>
            <a:lvl2pPr marL="457189" indent="0" algn="ctr">
              <a:buNone/>
              <a:defRPr sz="2000"/>
            </a:lvl2pPr>
            <a:lvl3pPr marL="914377" indent="0" algn="ctr">
              <a:buNone/>
              <a:defRPr sz="1867"/>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dirty="0"/>
              <a:t>Click to edit subtitle</a:t>
            </a:r>
          </a:p>
        </p:txBody>
      </p:sp>
      <p:sp>
        <p:nvSpPr>
          <p:cNvPr id="20" name="Title 1"/>
          <p:cNvSpPr>
            <a:spLocks noGrp="1"/>
          </p:cNvSpPr>
          <p:nvPr>
            <p:ph type="ctrTitle" hasCustomPrompt="1"/>
          </p:nvPr>
        </p:nvSpPr>
        <p:spPr>
          <a:xfrm>
            <a:off x="720342" y="736517"/>
            <a:ext cx="10751313" cy="2695311"/>
          </a:xfrm>
        </p:spPr>
        <p:txBody>
          <a:bodyPr anchor="b" anchorCtr="0">
            <a:noAutofit/>
          </a:bodyPr>
          <a:lstStyle>
            <a:lvl1pPr algn="l">
              <a:defRPr sz="7200">
                <a:solidFill>
                  <a:schemeClr val="bg1"/>
                </a:solidFill>
              </a:defRPr>
            </a:lvl1pPr>
          </a:lstStyle>
          <a:p>
            <a:r>
              <a:rPr lang="en-US" dirty="0"/>
              <a:t>Click to edit title</a:t>
            </a:r>
          </a:p>
        </p:txBody>
      </p:sp>
      <p:sp>
        <p:nvSpPr>
          <p:cNvPr id="21" name="Subtitle 2"/>
          <p:cNvSpPr>
            <a:spLocks noGrp="1"/>
          </p:cNvSpPr>
          <p:nvPr>
            <p:ph type="subTitle" idx="1" hasCustomPrompt="1"/>
          </p:nvPr>
        </p:nvSpPr>
        <p:spPr>
          <a:xfrm>
            <a:off x="728296" y="3431828"/>
            <a:ext cx="7608765" cy="2238552"/>
          </a:xfrm>
        </p:spPr>
        <p:txBody>
          <a:bodyPr/>
          <a:lstStyle>
            <a:lvl1pPr marL="0" indent="0" algn="l">
              <a:spcBef>
                <a:spcPts val="800"/>
              </a:spcBef>
              <a:buNone/>
              <a:defRPr sz="3733">
                <a:solidFill>
                  <a:schemeClr val="bg1"/>
                </a:solidFill>
                <a:latin typeface="+mj-lt"/>
              </a:defRPr>
            </a:lvl1pPr>
            <a:lvl2pPr marL="457189" indent="0" algn="ctr">
              <a:buNone/>
              <a:defRPr sz="2000"/>
            </a:lvl2pPr>
            <a:lvl3pPr marL="914377" indent="0" algn="ctr">
              <a:buNone/>
              <a:defRPr sz="1867"/>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dirty="0"/>
              <a:t>Click to edit subtitle</a:t>
            </a:r>
          </a:p>
        </p:txBody>
      </p:sp>
    </p:spTree>
    <p:extLst>
      <p:ext uri="{BB962C8B-B14F-4D97-AF65-F5344CB8AC3E}">
        <p14:creationId xmlns:p14="http://schemas.microsoft.com/office/powerpoint/2010/main" val="429393416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Content 03">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vert="horz" lIns="137160" tIns="109728" rIns="137160" bIns="109728" rtlCol="0" anchor="t" anchorCtr="0">
            <a:noAutofit/>
          </a:bodyPr>
          <a:lstStyle>
            <a:lvl1pPr>
              <a:defRPr lang="en-US" cap="none" spc="0" dirty="0">
                <a:ln>
                  <a:noFill/>
                </a:ln>
                <a:solidFill>
                  <a:schemeClr val="tx2"/>
                </a:solidFill>
                <a:effectLst/>
              </a:defRPr>
            </a:lvl1pPr>
          </a:lstStyle>
          <a:p>
            <a:pPr lvl="0"/>
            <a:r>
              <a:rPr lang="en-US" dirty="0"/>
              <a:t>Click to edit title</a:t>
            </a:r>
          </a:p>
        </p:txBody>
      </p:sp>
      <p:sp>
        <p:nvSpPr>
          <p:cNvPr id="10" name="Content Placeholder 3"/>
          <p:cNvSpPr>
            <a:spLocks noGrp="1"/>
          </p:cNvSpPr>
          <p:nvPr>
            <p:ph sz="quarter" idx="14" hasCustomPrompt="1"/>
          </p:nvPr>
        </p:nvSpPr>
        <p:spPr>
          <a:xfrm>
            <a:off x="269239" y="1187620"/>
            <a:ext cx="3585699"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dirty="0"/>
              <a:t>Click to edit text</a:t>
            </a:r>
          </a:p>
          <a:p>
            <a:pPr marL="457200" lvl="1" indent="-222250">
              <a:buFont typeface="+mj-lt"/>
              <a:buAutoNum type="arabicPeriod"/>
            </a:pPr>
            <a:r>
              <a:rPr lang="en-US" dirty="0"/>
              <a:t>Second level</a:t>
            </a:r>
          </a:p>
          <a:p>
            <a:pPr marL="692150" lvl="2" indent="-227013"/>
            <a:r>
              <a:rPr lang="en-US" dirty="0"/>
              <a:t>Third level</a:t>
            </a:r>
          </a:p>
          <a:p>
            <a:pPr marL="1149350" lvl="3" indent="-227013"/>
            <a:r>
              <a:rPr lang="en-US" dirty="0"/>
              <a:t>Fourth level</a:t>
            </a:r>
          </a:p>
          <a:p>
            <a:pPr marL="1606550" lvl="4" indent="-227013"/>
            <a:r>
              <a:rPr lang="en-US" dirty="0"/>
              <a:t>Fifth level</a:t>
            </a:r>
          </a:p>
        </p:txBody>
      </p:sp>
      <p:sp>
        <p:nvSpPr>
          <p:cNvPr id="11" name="Content Placeholder 3"/>
          <p:cNvSpPr>
            <a:spLocks noGrp="1"/>
          </p:cNvSpPr>
          <p:nvPr>
            <p:ph sz="quarter" idx="15" hasCustomPrompt="1"/>
          </p:nvPr>
        </p:nvSpPr>
        <p:spPr>
          <a:xfrm>
            <a:off x="3854936" y="1187620"/>
            <a:ext cx="8337063"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dirty="0"/>
              <a:t>Click to edit text</a:t>
            </a:r>
          </a:p>
          <a:p>
            <a:pPr marL="457200" lvl="1" indent="-222250">
              <a:buFont typeface="+mj-lt"/>
              <a:buAutoNum type="arabicPeriod"/>
            </a:pPr>
            <a:r>
              <a:rPr lang="en-US" dirty="0"/>
              <a:t>Second level</a:t>
            </a:r>
          </a:p>
          <a:p>
            <a:pPr marL="692150" lvl="2" indent="-227013"/>
            <a:r>
              <a:rPr lang="en-US" dirty="0"/>
              <a:t>Third level</a:t>
            </a:r>
          </a:p>
          <a:p>
            <a:pPr marL="1149350" lvl="3" indent="-227013"/>
            <a:r>
              <a:rPr lang="en-US" dirty="0"/>
              <a:t>Fourth level</a:t>
            </a:r>
          </a:p>
          <a:p>
            <a:pPr marL="1606550" lvl="4" indent="-227013"/>
            <a:r>
              <a:rPr lang="en-US" dirty="0"/>
              <a:t>Fifth level</a:t>
            </a:r>
          </a:p>
        </p:txBody>
      </p:sp>
    </p:spTree>
    <p:extLst>
      <p:ext uri="{BB962C8B-B14F-4D97-AF65-F5344CB8AC3E}">
        <p14:creationId xmlns:p14="http://schemas.microsoft.com/office/powerpoint/2010/main" val="1677225632"/>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ontent 04">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vert="horz" lIns="137160" tIns="109728" rIns="137160" bIns="109728" rtlCol="0" anchor="t" anchorCtr="0">
            <a:noAutofit/>
          </a:bodyPr>
          <a:lstStyle>
            <a:lvl1pPr>
              <a:defRPr lang="en-US" cap="none" spc="0" dirty="0">
                <a:ln>
                  <a:noFill/>
                </a:ln>
                <a:solidFill>
                  <a:schemeClr val="tx2"/>
                </a:solidFill>
                <a:effectLst/>
              </a:defRPr>
            </a:lvl1pPr>
          </a:lstStyle>
          <a:p>
            <a:pPr lvl="0"/>
            <a:r>
              <a:rPr lang="en-US" dirty="0"/>
              <a:t>Click to edit title</a:t>
            </a:r>
          </a:p>
        </p:txBody>
      </p:sp>
      <p:sp>
        <p:nvSpPr>
          <p:cNvPr id="10" name="Content Placeholder 3"/>
          <p:cNvSpPr>
            <a:spLocks noGrp="1"/>
          </p:cNvSpPr>
          <p:nvPr>
            <p:ph sz="quarter" idx="14" hasCustomPrompt="1"/>
          </p:nvPr>
        </p:nvSpPr>
        <p:spPr>
          <a:xfrm>
            <a:off x="8342722" y="1187620"/>
            <a:ext cx="3849278"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dirty="0"/>
              <a:t>Click to edit text</a:t>
            </a:r>
          </a:p>
          <a:p>
            <a:pPr marL="457200" lvl="1" indent="-222250">
              <a:buFont typeface="+mj-lt"/>
              <a:buAutoNum type="arabicPeriod"/>
            </a:pPr>
            <a:r>
              <a:rPr lang="en-US" dirty="0"/>
              <a:t>Second level</a:t>
            </a:r>
          </a:p>
          <a:p>
            <a:pPr marL="692150" lvl="2" indent="-227013"/>
            <a:r>
              <a:rPr lang="en-US" dirty="0"/>
              <a:t>Third level</a:t>
            </a:r>
          </a:p>
          <a:p>
            <a:pPr marL="1149350" lvl="3" indent="-227013"/>
            <a:r>
              <a:rPr lang="en-US" dirty="0"/>
              <a:t>Fourth level</a:t>
            </a:r>
          </a:p>
          <a:p>
            <a:pPr marL="1606550" lvl="4" indent="-227013"/>
            <a:r>
              <a:rPr lang="en-US" dirty="0"/>
              <a:t>Fifth level</a:t>
            </a:r>
          </a:p>
        </p:txBody>
      </p:sp>
      <p:sp>
        <p:nvSpPr>
          <p:cNvPr id="11" name="Content Placeholder 3"/>
          <p:cNvSpPr>
            <a:spLocks noGrp="1"/>
          </p:cNvSpPr>
          <p:nvPr>
            <p:ph sz="quarter" idx="15" hasCustomPrompt="1"/>
          </p:nvPr>
        </p:nvSpPr>
        <p:spPr>
          <a:xfrm>
            <a:off x="275395" y="1187620"/>
            <a:ext cx="8067824"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dirty="0"/>
              <a:t>Click to edit text</a:t>
            </a:r>
          </a:p>
          <a:p>
            <a:pPr marL="457200" lvl="1" indent="-222250">
              <a:buFont typeface="+mj-lt"/>
              <a:buAutoNum type="arabicPeriod"/>
            </a:pPr>
            <a:r>
              <a:rPr lang="en-US" dirty="0"/>
              <a:t>Second level</a:t>
            </a:r>
          </a:p>
          <a:p>
            <a:pPr marL="692150" lvl="2" indent="-227013"/>
            <a:r>
              <a:rPr lang="en-US" dirty="0"/>
              <a:t>Third level</a:t>
            </a:r>
          </a:p>
          <a:p>
            <a:pPr marL="1149350" lvl="3" indent="-227013"/>
            <a:r>
              <a:rPr lang="en-US" dirty="0"/>
              <a:t>Fourth level</a:t>
            </a:r>
          </a:p>
          <a:p>
            <a:pPr marL="1606550" lvl="4" indent="-227013"/>
            <a:r>
              <a:rPr lang="en-US" dirty="0"/>
              <a:t>Fifth level</a:t>
            </a:r>
          </a:p>
        </p:txBody>
      </p:sp>
    </p:spTree>
    <p:extLst>
      <p:ext uri="{BB962C8B-B14F-4D97-AF65-F5344CB8AC3E}">
        <p14:creationId xmlns:p14="http://schemas.microsoft.com/office/powerpoint/2010/main" val="2941696430"/>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vert="horz" lIns="137160" tIns="109728" rIns="137160" bIns="109728" rtlCol="0" anchor="t" anchorCtr="0">
            <a:noAutofit/>
          </a:bodyPr>
          <a:lstStyle>
            <a:lvl1pPr>
              <a:defRPr lang="en-US" cap="none" spc="0" dirty="0">
                <a:ln>
                  <a:noFill/>
                </a:ln>
                <a:solidFill>
                  <a:schemeClr val="tx2"/>
                </a:solidFill>
                <a:effectLst/>
              </a:defRPr>
            </a:lvl1pPr>
          </a:lstStyle>
          <a:p>
            <a:pPr lvl="0"/>
            <a:r>
              <a:rPr lang="en-US" dirty="0"/>
              <a:t>Click to edit title</a:t>
            </a:r>
          </a:p>
        </p:txBody>
      </p:sp>
    </p:spTree>
    <p:extLst>
      <p:ext uri="{BB962C8B-B14F-4D97-AF65-F5344CB8AC3E}">
        <p14:creationId xmlns:p14="http://schemas.microsoft.com/office/powerpoint/2010/main" val="490221068"/>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39893620"/>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Call Out">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39" y="2948901"/>
            <a:ext cx="11637012" cy="960199"/>
          </a:xfrm>
        </p:spPr>
        <p:txBody>
          <a:bodyPr anchor="ctr" anchorCtr="0">
            <a:spAutoFit/>
          </a:bodyPr>
          <a:lstStyle>
            <a:lvl1pPr algn="l">
              <a:defRPr sz="5333">
                <a:solidFill>
                  <a:schemeClr val="bg1"/>
                </a:solidFill>
              </a:defRPr>
            </a:lvl1pPr>
          </a:lstStyle>
          <a:p>
            <a:r>
              <a:rPr lang="en-US" dirty="0"/>
              <a:t>Click to edit title</a:t>
            </a:r>
          </a:p>
        </p:txBody>
      </p:sp>
    </p:spTree>
    <p:extLst>
      <p:ext uri="{BB962C8B-B14F-4D97-AF65-F5344CB8AC3E}">
        <p14:creationId xmlns:p14="http://schemas.microsoft.com/office/powerpoint/2010/main" val="349952358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Photo Light">
    <p:bg>
      <p:bgRef idx="1001">
        <a:schemeClr val="bg1"/>
      </p:bgRef>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6858000"/>
          </a:xfrm>
        </p:spPr>
        <p:txBody>
          <a:bodyPr/>
          <a:lstStyle>
            <a:lvl1pPr>
              <a:defRPr>
                <a:solidFill>
                  <a:schemeClr val="tx1"/>
                </a:solidFill>
              </a:defRPr>
            </a:lvl1pPr>
          </a:lstStyle>
          <a:p>
            <a:r>
              <a:rPr lang="en-US"/>
              <a:t>Click icon to add picture</a:t>
            </a:r>
            <a:endParaRPr lang="en-US" dirty="0"/>
          </a:p>
        </p:txBody>
      </p:sp>
      <p:sp>
        <p:nvSpPr>
          <p:cNvPr id="2" name="Title 1"/>
          <p:cNvSpPr>
            <a:spLocks noGrp="1"/>
          </p:cNvSpPr>
          <p:nvPr>
            <p:ph type="ctrTitle" hasCustomPrompt="1"/>
          </p:nvPr>
        </p:nvSpPr>
        <p:spPr>
          <a:xfrm>
            <a:off x="269239" y="2579601"/>
            <a:ext cx="5378548" cy="1698798"/>
          </a:xfrm>
        </p:spPr>
        <p:txBody>
          <a:bodyPr wrap="square" anchor="ctr" anchorCtr="0">
            <a:spAutoFit/>
          </a:bodyPr>
          <a:lstStyle>
            <a:lvl1pPr algn="l">
              <a:defRPr sz="5333">
                <a:solidFill>
                  <a:schemeClr val="tx1"/>
                </a:solidFill>
              </a:defRPr>
            </a:lvl1pPr>
          </a:lstStyle>
          <a:p>
            <a:r>
              <a:rPr lang="en-US" dirty="0"/>
              <a:t>Click to edit title</a:t>
            </a:r>
          </a:p>
        </p:txBody>
      </p:sp>
    </p:spTree>
    <p:extLst>
      <p:ext uri="{BB962C8B-B14F-4D97-AF65-F5344CB8AC3E}">
        <p14:creationId xmlns:p14="http://schemas.microsoft.com/office/powerpoint/2010/main" val="316975232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p:cSld name="Photo Dark">
    <p:bg>
      <p:bgRef idx="1001">
        <a:schemeClr val="bg1"/>
      </p:bgRef>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6858000"/>
          </a:xfrm>
        </p:spPr>
        <p:txBody>
          <a:bodyPr/>
          <a:lstStyle>
            <a:lvl1pPr>
              <a:defRPr>
                <a:solidFill>
                  <a:schemeClr val="tx1"/>
                </a:solidFill>
              </a:defRPr>
            </a:lvl1pPr>
          </a:lstStyle>
          <a:p>
            <a:r>
              <a:rPr lang="en-US"/>
              <a:t>Click icon to add picture</a:t>
            </a:r>
            <a:endParaRPr lang="en-US" dirty="0"/>
          </a:p>
        </p:txBody>
      </p:sp>
      <p:sp>
        <p:nvSpPr>
          <p:cNvPr id="2" name="Title 1"/>
          <p:cNvSpPr>
            <a:spLocks noGrp="1"/>
          </p:cNvSpPr>
          <p:nvPr>
            <p:ph type="ctrTitle" hasCustomPrompt="1"/>
          </p:nvPr>
        </p:nvSpPr>
        <p:spPr>
          <a:xfrm>
            <a:off x="269239" y="2579601"/>
            <a:ext cx="5378548" cy="1698798"/>
          </a:xfrm>
        </p:spPr>
        <p:txBody>
          <a:bodyPr wrap="square" anchor="ctr" anchorCtr="0">
            <a:spAutoFit/>
          </a:bodyPr>
          <a:lstStyle>
            <a:lvl1pPr algn="l">
              <a:defRPr sz="5333">
                <a:solidFill>
                  <a:schemeClr val="tx1"/>
                </a:solidFill>
              </a:defRPr>
            </a:lvl1pPr>
          </a:lstStyle>
          <a:p>
            <a:r>
              <a:rPr lang="en-US" dirty="0"/>
              <a:t>Click to edit title</a:t>
            </a:r>
          </a:p>
        </p:txBody>
      </p:sp>
    </p:spTree>
    <p:extLst>
      <p:ext uri="{BB962C8B-B14F-4D97-AF65-F5344CB8AC3E}">
        <p14:creationId xmlns:p14="http://schemas.microsoft.com/office/powerpoint/2010/main" val="34784140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p:cSld name="Photo Color">
    <p:bg>
      <p:bgRef idx="1001">
        <a:schemeClr val="bg1"/>
      </p:bgRef>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6858000"/>
          </a:xfrm>
        </p:spPr>
        <p:txBody>
          <a:bodyPr/>
          <a:lstStyle>
            <a:lvl1pPr>
              <a:defRPr>
                <a:solidFill>
                  <a:schemeClr val="tx1"/>
                </a:solidFill>
              </a:defRPr>
            </a:lvl1pPr>
          </a:lstStyle>
          <a:p>
            <a:r>
              <a:rPr lang="en-US"/>
              <a:t>Click icon to add picture</a:t>
            </a:r>
            <a:endParaRPr lang="en-US" dirty="0"/>
          </a:p>
        </p:txBody>
      </p:sp>
      <p:sp>
        <p:nvSpPr>
          <p:cNvPr id="2" name="Title 1"/>
          <p:cNvSpPr>
            <a:spLocks noGrp="1"/>
          </p:cNvSpPr>
          <p:nvPr>
            <p:ph type="ctrTitle" hasCustomPrompt="1"/>
          </p:nvPr>
        </p:nvSpPr>
        <p:spPr>
          <a:xfrm>
            <a:off x="269239" y="2579601"/>
            <a:ext cx="5378549" cy="1698798"/>
          </a:xfrm>
        </p:spPr>
        <p:txBody>
          <a:bodyPr wrap="square" anchor="ctr" anchorCtr="0">
            <a:spAutoFit/>
          </a:bodyPr>
          <a:lstStyle>
            <a:lvl1pPr algn="l">
              <a:defRPr sz="5333">
                <a:solidFill>
                  <a:schemeClr val="accent1"/>
                </a:solidFill>
              </a:defRPr>
            </a:lvl1pPr>
          </a:lstStyle>
          <a:p>
            <a:r>
              <a:rPr lang="en-US" dirty="0"/>
              <a:t>Click to edit title</a:t>
            </a:r>
          </a:p>
        </p:txBody>
      </p:sp>
    </p:spTree>
    <p:extLst>
      <p:ext uri="{BB962C8B-B14F-4D97-AF65-F5344CB8AC3E}">
        <p14:creationId xmlns:p14="http://schemas.microsoft.com/office/powerpoint/2010/main" val="55005577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Review">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a:xfrm>
            <a:off x="257175" y="1204913"/>
            <a:ext cx="11685588" cy="5653087"/>
          </a:xfrm>
        </p:spPr>
        <p:txBody>
          <a:bodyPr/>
          <a:lstStyle>
            <a:lvl2pPr marL="457200" indent="-222250">
              <a:buFont typeface="+mj-lt"/>
              <a:buAutoNum type="arabicPeriod"/>
              <a:defRPr sz="2400"/>
            </a:lvl2pPr>
            <a:lvl3pPr marL="692150" indent="-227013">
              <a:defRPr sz="2400"/>
            </a:lvl3pPr>
            <a:lvl4pPr marL="1149350" indent="-227013">
              <a:defRPr sz="2400"/>
            </a:lvl4pPr>
            <a:lvl5pPr marL="1606550" indent="-227013">
              <a:defRPr sz="2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itle 5"/>
          <p:cNvSpPr txBox="1">
            <a:spLocks/>
          </p:cNvSpPr>
          <p:nvPr/>
        </p:nvSpPr>
        <p:spPr>
          <a:xfrm>
            <a:off x="269239" y="237067"/>
            <a:ext cx="11653523" cy="982133"/>
          </a:xfrm>
          <a:prstGeom prst="rect">
            <a:avLst/>
          </a:prstGeom>
        </p:spPr>
        <p:txBody>
          <a:bodyPr vert="horz" lIns="137160" tIns="109728" rIns="137160" bIns="109728" rtlCol="0" anchor="t" anchorCtr="0">
            <a:noAutofit/>
          </a:bodyPr>
          <a:lstStyle>
            <a:lvl1pPr algn="l" defTabSz="914377" rtl="0" eaLnBrk="1" latinLnBrk="0" hangingPunct="1">
              <a:lnSpc>
                <a:spcPct val="90000"/>
              </a:lnSpc>
              <a:spcBef>
                <a:spcPct val="0"/>
              </a:spcBef>
              <a:buNone/>
              <a:defRPr sz="4800" b="1" kern="1200" cap="none" spc="0">
                <a:ln>
                  <a:noFill/>
                </a:ln>
                <a:solidFill>
                  <a:schemeClr val="accent2"/>
                </a:solidFill>
                <a:effectLst/>
                <a:latin typeface="+mj-lt"/>
                <a:ea typeface="+mj-ea"/>
                <a:cs typeface="+mj-cs"/>
              </a:defRPr>
            </a:lvl1pPr>
          </a:lstStyle>
          <a:p>
            <a:r>
              <a:rPr lang="en-US" dirty="0"/>
              <a:t>Review</a:t>
            </a:r>
          </a:p>
        </p:txBody>
      </p:sp>
    </p:spTree>
    <p:extLst>
      <p:ext uri="{BB962C8B-B14F-4D97-AF65-F5344CB8AC3E}">
        <p14:creationId xmlns:p14="http://schemas.microsoft.com/office/powerpoint/2010/main" val="3266864088"/>
      </p:ext>
    </p:extLst>
  </p:cSld>
  <p:clrMapOvr>
    <a:masterClrMapping/>
  </p:clrMapOvr>
  <p:transition>
    <p:fade/>
  </p:transition>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Closing">
    <p:bg>
      <p:bgPr>
        <a:solidFill>
          <a:schemeClr val="accent1"/>
        </a:solidFill>
        <a:effectLst/>
      </p:bgPr>
    </p:bg>
    <p:spTree>
      <p:nvGrpSpPr>
        <p:cNvPr id="1" name=""/>
        <p:cNvGrpSpPr/>
        <p:nvPr/>
      </p:nvGrpSpPr>
      <p:grpSpPr>
        <a:xfrm>
          <a:off x="0" y="0"/>
          <a:ext cx="0" cy="0"/>
          <a:chOff x="0" y="0"/>
          <a:chExt cx="0" cy="0"/>
        </a:xfrm>
      </p:grpSpPr>
      <p:pic>
        <p:nvPicPr>
          <p:cNvPr id="3" name="Imagen 2"/>
          <p:cNvPicPr>
            <a:picLocks noChangeAspect="1"/>
          </p:cNvPicPr>
          <p:nvPr userDrawn="1"/>
        </p:nvPicPr>
        <p:blipFill>
          <a:blip r:embed="rId2"/>
          <a:stretch>
            <a:fillRect/>
          </a:stretch>
        </p:blipFill>
        <p:spPr>
          <a:xfrm>
            <a:off x="0" y="4537079"/>
            <a:ext cx="12192000" cy="2320921"/>
          </a:xfrm>
          <a:prstGeom prst="rect">
            <a:avLst/>
          </a:prstGeom>
        </p:spPr>
      </p:pic>
    </p:spTree>
    <p:extLst>
      <p:ext uri="{BB962C8B-B14F-4D97-AF65-F5344CB8AC3E}">
        <p14:creationId xmlns:p14="http://schemas.microsoft.com/office/powerpoint/2010/main" val="370176554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a:xfrm>
            <a:off x="257175" y="1204913"/>
            <a:ext cx="11685588" cy="5653087"/>
          </a:xfrm>
        </p:spPr>
        <p:txBody>
          <a:bodyPr/>
          <a:lstStyle>
            <a:lvl2pPr marL="457200" indent="-222250">
              <a:buFont typeface="+mj-lt"/>
              <a:buAutoNum type="arabicPeriod"/>
              <a:defRPr sz="2400"/>
            </a:lvl2pPr>
            <a:lvl3pPr marL="692150" indent="-227013">
              <a:defRPr sz="2400"/>
            </a:lvl3pPr>
            <a:lvl4pPr marL="1149350" indent="-227013">
              <a:defRPr sz="2400"/>
            </a:lvl4pPr>
            <a:lvl5pPr marL="1606550" indent="-227013">
              <a:defRPr sz="2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itle 5"/>
          <p:cNvSpPr txBox="1">
            <a:spLocks/>
          </p:cNvSpPr>
          <p:nvPr/>
        </p:nvSpPr>
        <p:spPr>
          <a:xfrm>
            <a:off x="269239" y="237067"/>
            <a:ext cx="11653523" cy="982133"/>
          </a:xfrm>
          <a:prstGeom prst="rect">
            <a:avLst/>
          </a:prstGeom>
        </p:spPr>
        <p:txBody>
          <a:bodyPr vert="horz" lIns="137160" tIns="109728" rIns="137160" bIns="109728" rtlCol="0" anchor="t" anchorCtr="0">
            <a:noAutofit/>
          </a:bodyPr>
          <a:lstStyle>
            <a:lvl1pPr algn="l" defTabSz="914377" rtl="0" eaLnBrk="1" latinLnBrk="0" hangingPunct="1">
              <a:lnSpc>
                <a:spcPct val="90000"/>
              </a:lnSpc>
              <a:spcBef>
                <a:spcPct val="0"/>
              </a:spcBef>
              <a:buNone/>
              <a:defRPr sz="4800" b="1" kern="1200" cap="none" spc="0">
                <a:ln>
                  <a:noFill/>
                </a:ln>
                <a:solidFill>
                  <a:schemeClr val="accent2"/>
                </a:solidFill>
                <a:effectLst/>
                <a:latin typeface="+mj-lt"/>
                <a:ea typeface="+mj-ea"/>
                <a:cs typeface="+mj-cs"/>
              </a:defRPr>
            </a:lvl1pPr>
          </a:lstStyle>
          <a:p>
            <a:r>
              <a:rPr lang="en-US" dirty="0"/>
              <a:t>Agenda</a:t>
            </a:r>
          </a:p>
        </p:txBody>
      </p:sp>
    </p:spTree>
    <p:extLst>
      <p:ext uri="{BB962C8B-B14F-4D97-AF65-F5344CB8AC3E}">
        <p14:creationId xmlns:p14="http://schemas.microsoft.com/office/powerpoint/2010/main" val="1668314332"/>
      </p:ext>
    </p:extLst>
  </p:cSld>
  <p:clrMapOvr>
    <a:masterClrMapping/>
  </p:clrMapOvr>
  <p:transition>
    <p:fade/>
  </p:transition>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title">
  <p:cSld name="1_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userDrawn="1">
            <p:ph type="ctrTitle" hasCustomPrompt="1"/>
          </p:nvPr>
        </p:nvSpPr>
        <p:spPr>
          <a:xfrm>
            <a:off x="720342" y="736517"/>
            <a:ext cx="10751313" cy="2695311"/>
          </a:xfrm>
        </p:spPr>
        <p:txBody>
          <a:bodyPr anchor="b" anchorCtr="0">
            <a:noAutofit/>
          </a:bodyPr>
          <a:lstStyle>
            <a:lvl1pPr algn="l">
              <a:defRPr sz="7200">
                <a:solidFill>
                  <a:schemeClr val="bg1"/>
                </a:solidFill>
              </a:defRPr>
            </a:lvl1pPr>
          </a:lstStyle>
          <a:p>
            <a:r>
              <a:rPr lang="en-US" dirty="0"/>
              <a:t>Click to edit title</a:t>
            </a:r>
          </a:p>
        </p:txBody>
      </p:sp>
      <p:sp>
        <p:nvSpPr>
          <p:cNvPr id="3" name="Subtitle 2"/>
          <p:cNvSpPr>
            <a:spLocks noGrp="1"/>
          </p:cNvSpPr>
          <p:nvPr userDrawn="1">
            <p:ph type="subTitle" idx="1" hasCustomPrompt="1"/>
          </p:nvPr>
        </p:nvSpPr>
        <p:spPr>
          <a:xfrm>
            <a:off x="728296" y="3431828"/>
            <a:ext cx="7608765" cy="2238552"/>
          </a:xfrm>
        </p:spPr>
        <p:txBody>
          <a:bodyPr/>
          <a:lstStyle>
            <a:lvl1pPr marL="0" indent="0" algn="l">
              <a:spcBef>
                <a:spcPts val="800"/>
              </a:spcBef>
              <a:buNone/>
              <a:defRPr sz="3733">
                <a:solidFill>
                  <a:schemeClr val="bg1"/>
                </a:solidFill>
                <a:latin typeface="+mj-lt"/>
              </a:defRPr>
            </a:lvl1pPr>
            <a:lvl2pPr marL="457189" indent="0" algn="ctr">
              <a:buNone/>
              <a:defRPr sz="2000"/>
            </a:lvl2pPr>
            <a:lvl3pPr marL="914377" indent="0" algn="ctr">
              <a:buNone/>
              <a:defRPr sz="1867"/>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dirty="0"/>
              <a:t>Click to edit subtitle</a:t>
            </a:r>
          </a:p>
        </p:txBody>
      </p:sp>
    </p:spTree>
    <p:extLst>
      <p:ext uri="{BB962C8B-B14F-4D97-AF65-F5344CB8AC3E}">
        <p14:creationId xmlns:p14="http://schemas.microsoft.com/office/powerpoint/2010/main" val="264314906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1_Agenda">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a:xfrm>
            <a:off x="257175" y="1204913"/>
            <a:ext cx="11685588" cy="5653087"/>
          </a:xfrm>
        </p:spPr>
        <p:txBody>
          <a:bodyPr/>
          <a:lstStyle>
            <a:lvl2pPr marL="457200" indent="-222250">
              <a:buFont typeface="+mj-lt"/>
              <a:buAutoNum type="arabicPeriod"/>
              <a:defRPr sz="2400"/>
            </a:lvl2pPr>
            <a:lvl3pPr marL="692150" indent="-227013">
              <a:defRPr sz="2400"/>
            </a:lvl3pPr>
            <a:lvl4pPr marL="1149350" indent="-227013">
              <a:defRPr sz="2400"/>
            </a:lvl4pPr>
            <a:lvl5pPr marL="1606550" indent="-227013">
              <a:defRPr sz="2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48391194"/>
      </p:ext>
    </p:extLst>
  </p:cSld>
  <p:clrMapOvr>
    <a:masterClrMapping/>
  </p:clrMapOvr>
  <p:transition>
    <p:fade/>
  </p:transition>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_Agenda">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lvl1pPr>
              <a:defRPr b="1" cap="none" spc="0">
                <a:ln>
                  <a:noFill/>
                </a:ln>
                <a:solidFill>
                  <a:schemeClr val="accent2"/>
                </a:solidFill>
                <a:effectLst/>
              </a:defRPr>
            </a:lvl1pPr>
          </a:lstStyle>
          <a:p>
            <a:r>
              <a:rPr lang="en-US" dirty="0"/>
              <a:t>Agenda</a:t>
            </a:r>
          </a:p>
        </p:txBody>
      </p:sp>
      <p:sp>
        <p:nvSpPr>
          <p:cNvPr id="8" name="Text Placeholder 7"/>
          <p:cNvSpPr>
            <a:spLocks noGrp="1"/>
          </p:cNvSpPr>
          <p:nvPr>
            <p:ph type="body" sz="quarter" idx="10"/>
          </p:nvPr>
        </p:nvSpPr>
        <p:spPr>
          <a:xfrm>
            <a:off x="257175" y="1204913"/>
            <a:ext cx="11685588" cy="5653087"/>
          </a:xfrm>
        </p:spPr>
        <p:txBody>
          <a:bodyPr/>
          <a:lstStyle>
            <a:lvl2pPr marL="457200" indent="-222250">
              <a:buFont typeface="+mj-lt"/>
              <a:buAutoNum type="arabicPeriod"/>
              <a:defRPr/>
            </a:lvl2pPr>
            <a:lvl3pPr marL="692150" indent="-227013">
              <a:defRPr/>
            </a:lvl3pPr>
            <a:lvl4pPr marL="1149350" indent="-227013">
              <a:defRPr/>
            </a:lvl4pPr>
            <a:lvl5pPr marL="1606550" indent="-227013">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98154726"/>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Recoding">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1977152" y="3813716"/>
            <a:ext cx="8237697" cy="2497874"/>
          </a:xfrm>
          <a:prstGeom prst="rect">
            <a:avLst/>
          </a:prstGeom>
        </p:spPr>
      </p:pic>
      <p:sp>
        <p:nvSpPr>
          <p:cNvPr id="3" name="Media Placeholder 2"/>
          <p:cNvSpPr>
            <a:spLocks noGrp="1"/>
          </p:cNvSpPr>
          <p:nvPr>
            <p:ph type="media" sz="quarter" idx="10"/>
          </p:nvPr>
        </p:nvSpPr>
        <p:spPr>
          <a:xfrm>
            <a:off x="0" y="0"/>
            <a:ext cx="12192000" cy="6858000"/>
          </a:xfrm>
        </p:spPr>
        <p:txBody>
          <a:bodyPr/>
          <a:lstStyle/>
          <a:p>
            <a:endParaRPr lang="en-US"/>
          </a:p>
        </p:txBody>
      </p:sp>
    </p:spTree>
    <p:extLst>
      <p:ext uri="{BB962C8B-B14F-4D97-AF65-F5344CB8AC3E}">
        <p14:creationId xmlns:p14="http://schemas.microsoft.com/office/powerpoint/2010/main" val="97308625"/>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1_Section Header">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39" y="2948901"/>
            <a:ext cx="11637012" cy="960199"/>
          </a:xfrm>
        </p:spPr>
        <p:txBody>
          <a:bodyPr anchor="ctr" anchorCtr="0">
            <a:spAutoFit/>
          </a:bodyPr>
          <a:lstStyle>
            <a:lvl1pPr algn="l">
              <a:defRPr sz="5333">
                <a:solidFill>
                  <a:schemeClr val="bg1"/>
                </a:solidFill>
              </a:defRPr>
            </a:lvl1pPr>
          </a:lstStyle>
          <a:p>
            <a:r>
              <a:rPr lang="en-US" dirty="0"/>
              <a:t>Click to edit title</a:t>
            </a:r>
          </a:p>
        </p:txBody>
      </p:sp>
    </p:spTree>
    <p:extLst>
      <p:ext uri="{BB962C8B-B14F-4D97-AF65-F5344CB8AC3E}">
        <p14:creationId xmlns:p14="http://schemas.microsoft.com/office/powerpoint/2010/main" val="320791439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SubSection Header">
    <p:spTree>
      <p:nvGrpSpPr>
        <p:cNvPr id="1" name=""/>
        <p:cNvGrpSpPr/>
        <p:nvPr/>
      </p:nvGrpSpPr>
      <p:grpSpPr>
        <a:xfrm>
          <a:off x="0" y="0"/>
          <a:ext cx="0" cy="0"/>
          <a:chOff x="0" y="0"/>
          <a:chExt cx="0" cy="0"/>
        </a:xfrm>
      </p:grpSpPr>
      <p:sp>
        <p:nvSpPr>
          <p:cNvPr id="2" name="Rectangle 1"/>
          <p:cNvSpPr/>
          <p:nvPr userDrawn="1"/>
        </p:nvSpPr>
        <p:spPr>
          <a:xfrm>
            <a:off x="0" y="0"/>
            <a:ext cx="1219200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
        <p:nvSpPr>
          <p:cNvPr id="6" name="Title 5"/>
          <p:cNvSpPr>
            <a:spLocks noGrp="1"/>
          </p:cNvSpPr>
          <p:nvPr>
            <p:ph type="title" hasCustomPrompt="1"/>
          </p:nvPr>
        </p:nvSpPr>
        <p:spPr/>
        <p:txBody>
          <a:bodyPr/>
          <a:lstStyle>
            <a:lvl1pPr>
              <a:defRPr b="1" cap="none" spc="0">
                <a:ln>
                  <a:noFill/>
                </a:ln>
                <a:solidFill>
                  <a:schemeClr val="bg1"/>
                </a:solidFill>
                <a:effectLst/>
              </a:defRPr>
            </a:lvl1pPr>
          </a:lstStyle>
          <a:p>
            <a:r>
              <a:rPr lang="en-US" dirty="0"/>
              <a:t>Click to edit title</a:t>
            </a:r>
          </a:p>
        </p:txBody>
      </p:sp>
      <p:sp>
        <p:nvSpPr>
          <p:cNvPr id="8" name="Text Placeholder 7"/>
          <p:cNvSpPr>
            <a:spLocks noGrp="1"/>
          </p:cNvSpPr>
          <p:nvPr>
            <p:ph type="body" sz="quarter" idx="10"/>
          </p:nvPr>
        </p:nvSpPr>
        <p:spPr>
          <a:xfrm>
            <a:off x="257174" y="1204913"/>
            <a:ext cx="11934825" cy="5653087"/>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b="0" cap="none" spc="0" dirty="0" smtClean="0">
                <a:ln>
                  <a:noFill/>
                </a:ln>
                <a:solidFill>
                  <a:schemeClr val="accent1"/>
                </a:solidFill>
                <a:effectLst/>
              </a:defRPr>
            </a:lvl2pPr>
            <a:lvl3pPr>
              <a:defRPr lang="en-US" b="0" cap="none" spc="0" dirty="0" smtClean="0">
                <a:ln>
                  <a:noFill/>
                </a:ln>
                <a:solidFill>
                  <a:schemeClr val="accent3"/>
                </a:solidFill>
                <a:effectLst/>
              </a:defRPr>
            </a:lvl3pPr>
            <a:lvl4pPr>
              <a:defRPr lang="en-US" b="0" cap="none" spc="0" dirty="0" smtClean="0">
                <a:ln>
                  <a:noFill/>
                </a:ln>
                <a:solidFill>
                  <a:schemeClr val="tx2">
                    <a:lumMod val="75000"/>
                    <a:lumOff val="25000"/>
                  </a:schemeClr>
                </a:solidFill>
                <a:effectLst/>
              </a:defRPr>
            </a:lvl4pPr>
            <a:lvl5pPr>
              <a:defRPr lang="en-US" b="0" cap="none" spc="0" dirty="0">
                <a:ln>
                  <a:noFill/>
                </a:ln>
                <a:effectLst/>
              </a:defRPr>
            </a:lvl5pPr>
          </a:lstStyle>
          <a:p>
            <a:pPr lvl="0"/>
            <a:r>
              <a:rPr lang="en-US" dirty="0"/>
              <a:t>Click to edit Master text styles</a:t>
            </a:r>
          </a:p>
          <a:p>
            <a:pPr marL="457200" lvl="1" indent="-222250">
              <a:buFont typeface="+mj-lt"/>
              <a:buAutoNum type="arabicPeriod"/>
            </a:pPr>
            <a:r>
              <a:rPr lang="en-US" dirty="0"/>
              <a:t>Second level</a:t>
            </a:r>
          </a:p>
          <a:p>
            <a:pPr marL="692150" lvl="2" indent="-227013"/>
            <a:r>
              <a:rPr lang="en-US" dirty="0"/>
              <a:t>Third level</a:t>
            </a:r>
          </a:p>
          <a:p>
            <a:pPr marL="1149350" lvl="3" indent="-227013"/>
            <a:r>
              <a:rPr lang="en-US" dirty="0"/>
              <a:t>Fourth level</a:t>
            </a:r>
          </a:p>
          <a:p>
            <a:pPr marL="1606550" lvl="4" indent="-227013"/>
            <a:r>
              <a:rPr lang="en-US" dirty="0"/>
              <a:t>Fifth level</a:t>
            </a:r>
          </a:p>
        </p:txBody>
      </p:sp>
    </p:spTree>
    <p:extLst>
      <p:ext uri="{BB962C8B-B14F-4D97-AF65-F5344CB8AC3E}">
        <p14:creationId xmlns:p14="http://schemas.microsoft.com/office/powerpoint/2010/main" val="2964083957"/>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Content 01">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lvl1pPr>
              <a:defRPr b="1" cap="none" spc="0">
                <a:ln>
                  <a:noFill/>
                </a:ln>
                <a:solidFill>
                  <a:schemeClr val="accent5"/>
                </a:solidFill>
                <a:effectLst/>
              </a:defRPr>
            </a:lvl1pPr>
          </a:lstStyle>
          <a:p>
            <a:r>
              <a:rPr lang="en-US" dirty="0"/>
              <a:t>Click to edit title</a:t>
            </a:r>
          </a:p>
        </p:txBody>
      </p:sp>
      <p:sp>
        <p:nvSpPr>
          <p:cNvPr id="8" name="Text Placeholder 7"/>
          <p:cNvSpPr>
            <a:spLocks noGrp="1"/>
          </p:cNvSpPr>
          <p:nvPr>
            <p:ph type="body" sz="quarter" idx="10"/>
          </p:nvPr>
        </p:nvSpPr>
        <p:spPr>
          <a:xfrm>
            <a:off x="257174" y="1204913"/>
            <a:ext cx="11934825" cy="5653087"/>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b="0" cap="none" spc="0" dirty="0" smtClean="0">
                <a:ln>
                  <a:noFill/>
                </a:ln>
                <a:solidFill>
                  <a:schemeClr val="accent1"/>
                </a:solidFill>
                <a:effectLst/>
              </a:defRPr>
            </a:lvl2pPr>
            <a:lvl3pPr>
              <a:defRPr lang="en-US" b="0" cap="none" spc="0" dirty="0" smtClean="0">
                <a:ln>
                  <a:noFill/>
                </a:ln>
                <a:solidFill>
                  <a:schemeClr val="accent3"/>
                </a:solidFill>
                <a:effectLst/>
              </a:defRPr>
            </a:lvl3pPr>
            <a:lvl4pPr>
              <a:defRPr lang="en-US" b="0" cap="none" spc="0" dirty="0" smtClean="0">
                <a:ln>
                  <a:noFill/>
                </a:ln>
                <a:solidFill>
                  <a:schemeClr val="tx2">
                    <a:lumMod val="75000"/>
                    <a:lumOff val="25000"/>
                  </a:schemeClr>
                </a:solidFill>
                <a:effectLst/>
              </a:defRPr>
            </a:lvl4pPr>
            <a:lvl5pPr>
              <a:defRPr lang="en-US" b="0" cap="none" spc="0" dirty="0">
                <a:ln>
                  <a:noFill/>
                </a:ln>
                <a:effectLst/>
              </a:defRPr>
            </a:lvl5pPr>
          </a:lstStyle>
          <a:p>
            <a:pPr lvl="0"/>
            <a:r>
              <a:rPr lang="en-US" dirty="0"/>
              <a:t>Click to edit Master text styles</a:t>
            </a:r>
          </a:p>
          <a:p>
            <a:pPr marL="457200" lvl="1" indent="-222250">
              <a:buFont typeface="+mj-lt"/>
              <a:buAutoNum type="arabicPeriod"/>
            </a:pPr>
            <a:r>
              <a:rPr lang="en-US" dirty="0"/>
              <a:t>Second level</a:t>
            </a:r>
          </a:p>
          <a:p>
            <a:pPr marL="692150" lvl="2" indent="-227013"/>
            <a:r>
              <a:rPr lang="en-US" dirty="0"/>
              <a:t>Third level</a:t>
            </a:r>
          </a:p>
          <a:p>
            <a:pPr marL="1149350" lvl="3" indent="-227013"/>
            <a:r>
              <a:rPr lang="en-US" dirty="0"/>
              <a:t>Fourth level</a:t>
            </a:r>
          </a:p>
          <a:p>
            <a:pPr marL="1606550" lvl="4" indent="-227013"/>
            <a:r>
              <a:rPr lang="en-US" dirty="0"/>
              <a:t>Fifth level</a:t>
            </a:r>
          </a:p>
        </p:txBody>
      </p:sp>
      <p:sp>
        <p:nvSpPr>
          <p:cNvPr id="5" name="Rectangle 4"/>
          <p:cNvSpPr/>
          <p:nvPr userDrawn="1"/>
        </p:nvSpPr>
        <p:spPr>
          <a:xfrm>
            <a:off x="0" y="0"/>
            <a:ext cx="27878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Tree>
    <p:extLst>
      <p:ext uri="{BB962C8B-B14F-4D97-AF65-F5344CB8AC3E}">
        <p14:creationId xmlns:p14="http://schemas.microsoft.com/office/powerpoint/2010/main" val="1689946685"/>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Content 02">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vert="horz" lIns="137160" tIns="109728" rIns="137160" bIns="109728" rtlCol="0" anchor="t" anchorCtr="0">
            <a:noAutofit/>
          </a:bodyPr>
          <a:lstStyle>
            <a:lvl1pPr>
              <a:defRPr lang="en-US" cap="none" spc="0" dirty="0">
                <a:ln>
                  <a:noFill/>
                </a:ln>
                <a:solidFill>
                  <a:schemeClr val="accent5"/>
                </a:solidFill>
                <a:effectLst/>
              </a:defRPr>
            </a:lvl1pPr>
          </a:lstStyle>
          <a:p>
            <a:pPr lvl="0"/>
            <a:r>
              <a:rPr lang="en-US" dirty="0"/>
              <a:t>Click to edit title</a:t>
            </a:r>
          </a:p>
        </p:txBody>
      </p:sp>
      <p:sp>
        <p:nvSpPr>
          <p:cNvPr id="10" name="Content Placeholder 3"/>
          <p:cNvSpPr>
            <a:spLocks noGrp="1"/>
          </p:cNvSpPr>
          <p:nvPr>
            <p:ph sz="quarter" idx="14" hasCustomPrompt="1"/>
          </p:nvPr>
        </p:nvSpPr>
        <p:spPr>
          <a:xfrm>
            <a:off x="269239" y="1187620"/>
            <a:ext cx="5826760"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b="0" cap="none" spc="0" dirty="0" smtClean="0">
                <a:ln>
                  <a:noFill/>
                </a:ln>
                <a:solidFill>
                  <a:schemeClr val="accent1"/>
                </a:solidFill>
                <a:effectLst/>
              </a:defRPr>
            </a:lvl2pPr>
            <a:lvl3pPr>
              <a:defRPr lang="en-US" b="0" cap="none" spc="0" dirty="0" smtClean="0">
                <a:ln>
                  <a:noFill/>
                </a:ln>
                <a:solidFill>
                  <a:schemeClr val="accent3"/>
                </a:solidFill>
                <a:effectLst/>
              </a:defRPr>
            </a:lvl3pPr>
            <a:lvl4pPr>
              <a:defRPr lang="en-US" b="0" cap="none" spc="0" dirty="0" smtClean="0">
                <a:ln>
                  <a:noFill/>
                </a:ln>
                <a:solidFill>
                  <a:schemeClr val="tx2">
                    <a:lumMod val="75000"/>
                    <a:lumOff val="25000"/>
                  </a:schemeClr>
                </a:solidFill>
                <a:effectLst/>
              </a:defRPr>
            </a:lvl4pPr>
            <a:lvl5pPr>
              <a:defRPr lang="en-US" b="0" cap="none" spc="0" dirty="0">
                <a:ln>
                  <a:noFill/>
                </a:ln>
                <a:effectLst/>
              </a:defRPr>
            </a:lvl5pPr>
          </a:lstStyle>
          <a:p>
            <a:pPr lvl="0"/>
            <a:r>
              <a:rPr lang="en-US" dirty="0"/>
              <a:t>Click to edit text</a:t>
            </a:r>
          </a:p>
          <a:p>
            <a:pPr marL="457200" lvl="1" indent="-222250">
              <a:buFont typeface="+mj-lt"/>
              <a:buAutoNum type="arabicPeriod"/>
            </a:pPr>
            <a:r>
              <a:rPr lang="en-US" dirty="0"/>
              <a:t>Second level</a:t>
            </a:r>
          </a:p>
          <a:p>
            <a:pPr marL="692150" lvl="2" indent="-227013"/>
            <a:r>
              <a:rPr lang="en-US" dirty="0"/>
              <a:t>Third level</a:t>
            </a:r>
          </a:p>
          <a:p>
            <a:pPr marL="1149350" lvl="3" indent="-227013"/>
            <a:r>
              <a:rPr lang="en-US" dirty="0"/>
              <a:t>Fourth level</a:t>
            </a:r>
          </a:p>
          <a:p>
            <a:pPr marL="1606550" lvl="4" indent="-227013"/>
            <a:r>
              <a:rPr lang="en-US" dirty="0"/>
              <a:t>Fifth level</a:t>
            </a:r>
          </a:p>
        </p:txBody>
      </p:sp>
      <p:sp>
        <p:nvSpPr>
          <p:cNvPr id="11" name="Content Placeholder 3"/>
          <p:cNvSpPr>
            <a:spLocks noGrp="1"/>
          </p:cNvSpPr>
          <p:nvPr>
            <p:ph sz="quarter" idx="15" hasCustomPrompt="1"/>
          </p:nvPr>
        </p:nvSpPr>
        <p:spPr>
          <a:xfrm>
            <a:off x="6096000" y="1187620"/>
            <a:ext cx="6095999"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b="0" cap="none" spc="0" dirty="0" smtClean="0">
                <a:ln>
                  <a:noFill/>
                </a:ln>
                <a:solidFill>
                  <a:schemeClr val="accent1"/>
                </a:solidFill>
                <a:effectLst/>
              </a:defRPr>
            </a:lvl2pPr>
            <a:lvl3pPr>
              <a:defRPr lang="en-US" b="0" cap="none" spc="0" dirty="0" smtClean="0">
                <a:ln>
                  <a:noFill/>
                </a:ln>
                <a:solidFill>
                  <a:schemeClr val="accent3"/>
                </a:solidFill>
                <a:effectLst/>
              </a:defRPr>
            </a:lvl3pPr>
            <a:lvl4pPr>
              <a:defRPr lang="en-US" b="0" cap="none" spc="0" dirty="0" smtClean="0">
                <a:ln>
                  <a:noFill/>
                </a:ln>
                <a:solidFill>
                  <a:schemeClr val="tx2">
                    <a:lumMod val="75000"/>
                    <a:lumOff val="25000"/>
                  </a:schemeClr>
                </a:solidFill>
                <a:effectLst/>
              </a:defRPr>
            </a:lvl4pPr>
            <a:lvl5pPr>
              <a:defRPr lang="en-US" b="0" cap="none" spc="0" dirty="0">
                <a:ln>
                  <a:noFill/>
                </a:ln>
                <a:effectLst/>
              </a:defRPr>
            </a:lvl5pPr>
          </a:lstStyle>
          <a:p>
            <a:pPr lvl="0"/>
            <a:r>
              <a:rPr lang="en-US" dirty="0"/>
              <a:t>Click to edit text</a:t>
            </a:r>
          </a:p>
          <a:p>
            <a:pPr marL="457200" lvl="1" indent="-222250">
              <a:buFont typeface="+mj-lt"/>
              <a:buAutoNum type="arabicPeriod"/>
            </a:pPr>
            <a:r>
              <a:rPr lang="en-US" dirty="0"/>
              <a:t>Second level</a:t>
            </a:r>
          </a:p>
          <a:p>
            <a:pPr marL="692150" lvl="2" indent="-227013"/>
            <a:r>
              <a:rPr lang="en-US" dirty="0"/>
              <a:t>Third level</a:t>
            </a:r>
          </a:p>
          <a:p>
            <a:pPr marL="1149350" lvl="3" indent="-227013"/>
            <a:r>
              <a:rPr lang="en-US" dirty="0"/>
              <a:t>Fourth level</a:t>
            </a:r>
          </a:p>
          <a:p>
            <a:pPr marL="1606550" lvl="4" indent="-227013"/>
            <a:r>
              <a:rPr lang="en-US" dirty="0"/>
              <a:t>Fifth level</a:t>
            </a:r>
          </a:p>
        </p:txBody>
      </p:sp>
      <p:sp>
        <p:nvSpPr>
          <p:cNvPr id="5" name="Rectangle 4"/>
          <p:cNvSpPr/>
          <p:nvPr userDrawn="1"/>
        </p:nvSpPr>
        <p:spPr>
          <a:xfrm>
            <a:off x="0" y="0"/>
            <a:ext cx="27878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Tree>
    <p:extLst>
      <p:ext uri="{BB962C8B-B14F-4D97-AF65-F5344CB8AC3E}">
        <p14:creationId xmlns:p14="http://schemas.microsoft.com/office/powerpoint/2010/main" val="3716316137"/>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Content 03">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vert="horz" lIns="137160" tIns="109728" rIns="137160" bIns="109728" rtlCol="0" anchor="t" anchorCtr="0">
            <a:noAutofit/>
          </a:bodyPr>
          <a:lstStyle>
            <a:lvl1pPr>
              <a:defRPr lang="en-US" cap="none" spc="0" dirty="0">
                <a:ln>
                  <a:noFill/>
                </a:ln>
                <a:solidFill>
                  <a:schemeClr val="accent5"/>
                </a:solidFill>
                <a:effectLst/>
              </a:defRPr>
            </a:lvl1pPr>
          </a:lstStyle>
          <a:p>
            <a:pPr lvl="0"/>
            <a:r>
              <a:rPr lang="en-US" dirty="0"/>
              <a:t>Click to edit title</a:t>
            </a:r>
          </a:p>
        </p:txBody>
      </p:sp>
      <p:sp>
        <p:nvSpPr>
          <p:cNvPr id="10" name="Content Placeholder 3"/>
          <p:cNvSpPr>
            <a:spLocks noGrp="1"/>
          </p:cNvSpPr>
          <p:nvPr>
            <p:ph sz="quarter" idx="14" hasCustomPrompt="1"/>
          </p:nvPr>
        </p:nvSpPr>
        <p:spPr>
          <a:xfrm>
            <a:off x="269239" y="1187620"/>
            <a:ext cx="3585699"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b="0" cap="none" spc="0" dirty="0" smtClean="0">
                <a:ln>
                  <a:noFill/>
                </a:ln>
                <a:solidFill>
                  <a:schemeClr val="accent1"/>
                </a:solidFill>
                <a:effectLst/>
              </a:defRPr>
            </a:lvl2pPr>
            <a:lvl3pPr>
              <a:defRPr lang="en-US" b="0" cap="none" spc="0" dirty="0" smtClean="0">
                <a:ln>
                  <a:noFill/>
                </a:ln>
                <a:solidFill>
                  <a:schemeClr val="accent3"/>
                </a:solidFill>
                <a:effectLst/>
              </a:defRPr>
            </a:lvl3pPr>
            <a:lvl4pPr>
              <a:defRPr lang="en-US" b="0" cap="none" spc="0" dirty="0" smtClean="0">
                <a:ln>
                  <a:noFill/>
                </a:ln>
                <a:solidFill>
                  <a:schemeClr val="tx2">
                    <a:lumMod val="75000"/>
                    <a:lumOff val="25000"/>
                  </a:schemeClr>
                </a:solidFill>
                <a:effectLst/>
              </a:defRPr>
            </a:lvl4pPr>
            <a:lvl5pPr>
              <a:defRPr lang="en-US" b="0" cap="none" spc="0" dirty="0">
                <a:ln>
                  <a:noFill/>
                </a:ln>
                <a:effectLst/>
              </a:defRPr>
            </a:lvl5pPr>
          </a:lstStyle>
          <a:p>
            <a:pPr lvl="0"/>
            <a:r>
              <a:rPr lang="en-US" dirty="0"/>
              <a:t>Click to edit text</a:t>
            </a:r>
          </a:p>
          <a:p>
            <a:pPr marL="457200" lvl="1" indent="-222250">
              <a:buFont typeface="+mj-lt"/>
              <a:buAutoNum type="arabicPeriod"/>
            </a:pPr>
            <a:r>
              <a:rPr lang="en-US" dirty="0"/>
              <a:t>Second level</a:t>
            </a:r>
          </a:p>
          <a:p>
            <a:pPr marL="692150" lvl="2" indent="-227013"/>
            <a:r>
              <a:rPr lang="en-US" dirty="0"/>
              <a:t>Third level</a:t>
            </a:r>
          </a:p>
          <a:p>
            <a:pPr marL="1149350" lvl="3" indent="-227013"/>
            <a:r>
              <a:rPr lang="en-US" dirty="0"/>
              <a:t>Fourth level</a:t>
            </a:r>
          </a:p>
          <a:p>
            <a:pPr marL="1606550" lvl="4" indent="-227013"/>
            <a:r>
              <a:rPr lang="en-US" dirty="0"/>
              <a:t>Fifth level</a:t>
            </a:r>
          </a:p>
        </p:txBody>
      </p:sp>
      <p:sp>
        <p:nvSpPr>
          <p:cNvPr id="11" name="Content Placeholder 3"/>
          <p:cNvSpPr>
            <a:spLocks noGrp="1"/>
          </p:cNvSpPr>
          <p:nvPr>
            <p:ph sz="quarter" idx="15" hasCustomPrompt="1"/>
          </p:nvPr>
        </p:nvSpPr>
        <p:spPr>
          <a:xfrm>
            <a:off x="3854936" y="1187620"/>
            <a:ext cx="8337063"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b="0" cap="none" spc="0" dirty="0" smtClean="0">
                <a:ln>
                  <a:noFill/>
                </a:ln>
                <a:solidFill>
                  <a:schemeClr val="accent1"/>
                </a:solidFill>
                <a:effectLst/>
              </a:defRPr>
            </a:lvl2pPr>
            <a:lvl3pPr>
              <a:defRPr lang="en-US" b="0" cap="none" spc="0" dirty="0" smtClean="0">
                <a:ln>
                  <a:noFill/>
                </a:ln>
                <a:solidFill>
                  <a:schemeClr val="accent3"/>
                </a:solidFill>
                <a:effectLst/>
              </a:defRPr>
            </a:lvl3pPr>
            <a:lvl4pPr>
              <a:defRPr lang="en-US" b="0" cap="none" spc="0" dirty="0" smtClean="0">
                <a:ln>
                  <a:noFill/>
                </a:ln>
                <a:solidFill>
                  <a:schemeClr val="tx2">
                    <a:lumMod val="75000"/>
                    <a:lumOff val="25000"/>
                  </a:schemeClr>
                </a:solidFill>
                <a:effectLst/>
              </a:defRPr>
            </a:lvl4pPr>
            <a:lvl5pPr>
              <a:defRPr lang="en-US" b="0" cap="none" spc="0" dirty="0">
                <a:ln>
                  <a:noFill/>
                </a:ln>
                <a:effectLst/>
              </a:defRPr>
            </a:lvl5pPr>
          </a:lstStyle>
          <a:p>
            <a:pPr lvl="0"/>
            <a:r>
              <a:rPr lang="en-US" dirty="0"/>
              <a:t>Click to edit text</a:t>
            </a:r>
          </a:p>
          <a:p>
            <a:pPr marL="457200" lvl="1" indent="-222250">
              <a:buFont typeface="+mj-lt"/>
              <a:buAutoNum type="arabicPeriod"/>
            </a:pPr>
            <a:r>
              <a:rPr lang="en-US" dirty="0"/>
              <a:t>Second level</a:t>
            </a:r>
          </a:p>
          <a:p>
            <a:pPr marL="692150" lvl="2" indent="-227013"/>
            <a:r>
              <a:rPr lang="en-US" dirty="0"/>
              <a:t>Third level</a:t>
            </a:r>
          </a:p>
          <a:p>
            <a:pPr marL="1149350" lvl="3" indent="-227013"/>
            <a:r>
              <a:rPr lang="en-US" dirty="0"/>
              <a:t>Fourth level</a:t>
            </a:r>
          </a:p>
          <a:p>
            <a:pPr marL="1606550" lvl="4" indent="-227013"/>
            <a:r>
              <a:rPr lang="en-US" dirty="0"/>
              <a:t>Fifth level</a:t>
            </a:r>
          </a:p>
        </p:txBody>
      </p:sp>
      <p:sp>
        <p:nvSpPr>
          <p:cNvPr id="5" name="Rectangle 4"/>
          <p:cNvSpPr/>
          <p:nvPr userDrawn="1"/>
        </p:nvSpPr>
        <p:spPr>
          <a:xfrm>
            <a:off x="0" y="0"/>
            <a:ext cx="27878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Tree>
    <p:extLst>
      <p:ext uri="{BB962C8B-B14F-4D97-AF65-F5344CB8AC3E}">
        <p14:creationId xmlns:p14="http://schemas.microsoft.com/office/powerpoint/2010/main" val="917313488"/>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Content 04">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vert="horz" lIns="137160" tIns="109728" rIns="137160" bIns="109728" rtlCol="0" anchor="t" anchorCtr="0">
            <a:noAutofit/>
          </a:bodyPr>
          <a:lstStyle>
            <a:lvl1pPr>
              <a:defRPr lang="en-US" cap="none" spc="0" dirty="0">
                <a:ln>
                  <a:noFill/>
                </a:ln>
                <a:solidFill>
                  <a:schemeClr val="accent5"/>
                </a:solidFill>
                <a:effectLst/>
              </a:defRPr>
            </a:lvl1pPr>
          </a:lstStyle>
          <a:p>
            <a:pPr lvl="0"/>
            <a:r>
              <a:rPr lang="en-US" dirty="0"/>
              <a:t>Click to edit title</a:t>
            </a:r>
          </a:p>
        </p:txBody>
      </p:sp>
      <p:sp>
        <p:nvSpPr>
          <p:cNvPr id="10" name="Content Placeholder 3"/>
          <p:cNvSpPr>
            <a:spLocks noGrp="1"/>
          </p:cNvSpPr>
          <p:nvPr>
            <p:ph sz="quarter" idx="14" hasCustomPrompt="1"/>
          </p:nvPr>
        </p:nvSpPr>
        <p:spPr>
          <a:xfrm>
            <a:off x="8342722" y="1187620"/>
            <a:ext cx="3849278"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b="0" cap="none" spc="0" dirty="0" smtClean="0">
                <a:ln>
                  <a:noFill/>
                </a:ln>
                <a:solidFill>
                  <a:schemeClr val="accent1"/>
                </a:solidFill>
                <a:effectLst/>
              </a:defRPr>
            </a:lvl2pPr>
            <a:lvl3pPr>
              <a:defRPr lang="en-US" b="0" cap="none" spc="0" dirty="0" smtClean="0">
                <a:ln>
                  <a:noFill/>
                </a:ln>
                <a:solidFill>
                  <a:schemeClr val="accent3"/>
                </a:solidFill>
                <a:effectLst/>
              </a:defRPr>
            </a:lvl3pPr>
            <a:lvl4pPr>
              <a:defRPr lang="en-US" b="0" cap="none" spc="0" dirty="0" smtClean="0">
                <a:ln>
                  <a:noFill/>
                </a:ln>
                <a:solidFill>
                  <a:schemeClr val="tx2">
                    <a:lumMod val="75000"/>
                    <a:lumOff val="25000"/>
                  </a:schemeClr>
                </a:solidFill>
                <a:effectLst/>
              </a:defRPr>
            </a:lvl4pPr>
            <a:lvl5pPr>
              <a:defRPr lang="en-US" b="0" cap="none" spc="0" dirty="0">
                <a:ln>
                  <a:noFill/>
                </a:ln>
                <a:effectLst/>
              </a:defRPr>
            </a:lvl5pPr>
          </a:lstStyle>
          <a:p>
            <a:pPr lvl="0"/>
            <a:r>
              <a:rPr lang="en-US" dirty="0"/>
              <a:t>Click to edit text</a:t>
            </a:r>
          </a:p>
          <a:p>
            <a:pPr marL="457200" lvl="1" indent="-222250">
              <a:buFont typeface="+mj-lt"/>
              <a:buAutoNum type="arabicPeriod"/>
            </a:pPr>
            <a:r>
              <a:rPr lang="en-US" dirty="0"/>
              <a:t>Second level</a:t>
            </a:r>
          </a:p>
          <a:p>
            <a:pPr marL="692150" lvl="2" indent="-227013"/>
            <a:r>
              <a:rPr lang="en-US" dirty="0"/>
              <a:t>Third level</a:t>
            </a:r>
          </a:p>
          <a:p>
            <a:pPr marL="1149350" lvl="3" indent="-227013"/>
            <a:r>
              <a:rPr lang="en-US" dirty="0"/>
              <a:t>Fourth level</a:t>
            </a:r>
          </a:p>
          <a:p>
            <a:pPr marL="1606550" lvl="4" indent="-227013"/>
            <a:r>
              <a:rPr lang="en-US" dirty="0"/>
              <a:t>Fifth level</a:t>
            </a:r>
          </a:p>
        </p:txBody>
      </p:sp>
      <p:sp>
        <p:nvSpPr>
          <p:cNvPr id="11" name="Content Placeholder 3"/>
          <p:cNvSpPr>
            <a:spLocks noGrp="1"/>
          </p:cNvSpPr>
          <p:nvPr>
            <p:ph sz="quarter" idx="15" hasCustomPrompt="1"/>
          </p:nvPr>
        </p:nvSpPr>
        <p:spPr>
          <a:xfrm>
            <a:off x="275395" y="1187620"/>
            <a:ext cx="8067824"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b="0" cap="none" spc="0" dirty="0" smtClean="0">
                <a:ln>
                  <a:noFill/>
                </a:ln>
                <a:solidFill>
                  <a:schemeClr val="accent1"/>
                </a:solidFill>
                <a:effectLst/>
              </a:defRPr>
            </a:lvl2pPr>
            <a:lvl3pPr>
              <a:defRPr lang="en-US" b="0" cap="none" spc="0" dirty="0" smtClean="0">
                <a:ln>
                  <a:noFill/>
                </a:ln>
                <a:solidFill>
                  <a:schemeClr val="accent3"/>
                </a:solidFill>
                <a:effectLst/>
              </a:defRPr>
            </a:lvl3pPr>
            <a:lvl4pPr>
              <a:defRPr lang="en-US" b="0" cap="none" spc="0" dirty="0" smtClean="0">
                <a:ln>
                  <a:noFill/>
                </a:ln>
                <a:solidFill>
                  <a:schemeClr val="tx2">
                    <a:lumMod val="75000"/>
                    <a:lumOff val="25000"/>
                  </a:schemeClr>
                </a:solidFill>
                <a:effectLst/>
              </a:defRPr>
            </a:lvl4pPr>
            <a:lvl5pPr>
              <a:defRPr lang="en-US" b="0" cap="none" spc="0" dirty="0">
                <a:ln>
                  <a:noFill/>
                </a:ln>
                <a:effectLst/>
              </a:defRPr>
            </a:lvl5pPr>
          </a:lstStyle>
          <a:p>
            <a:pPr lvl="0"/>
            <a:r>
              <a:rPr lang="en-US" dirty="0"/>
              <a:t>Click to edit text</a:t>
            </a:r>
          </a:p>
          <a:p>
            <a:pPr marL="457200" lvl="1" indent="-222250">
              <a:buFont typeface="+mj-lt"/>
              <a:buAutoNum type="arabicPeriod"/>
            </a:pPr>
            <a:r>
              <a:rPr lang="en-US" dirty="0"/>
              <a:t>Second level</a:t>
            </a:r>
          </a:p>
          <a:p>
            <a:pPr marL="692150" lvl="2" indent="-227013"/>
            <a:r>
              <a:rPr lang="en-US" dirty="0"/>
              <a:t>Third level</a:t>
            </a:r>
          </a:p>
          <a:p>
            <a:pPr marL="1149350" lvl="3" indent="-227013"/>
            <a:r>
              <a:rPr lang="en-US" dirty="0"/>
              <a:t>Fourth level</a:t>
            </a:r>
          </a:p>
          <a:p>
            <a:pPr marL="1606550" lvl="4" indent="-227013"/>
            <a:r>
              <a:rPr lang="en-US" dirty="0"/>
              <a:t>Fifth level</a:t>
            </a:r>
          </a:p>
        </p:txBody>
      </p:sp>
      <p:sp>
        <p:nvSpPr>
          <p:cNvPr id="5" name="Rectangle 4"/>
          <p:cNvSpPr/>
          <p:nvPr userDrawn="1"/>
        </p:nvSpPr>
        <p:spPr>
          <a:xfrm>
            <a:off x="0" y="0"/>
            <a:ext cx="27878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Tree>
    <p:extLst>
      <p:ext uri="{BB962C8B-B14F-4D97-AF65-F5344CB8AC3E}">
        <p14:creationId xmlns:p14="http://schemas.microsoft.com/office/powerpoint/2010/main" val="2949548643"/>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DEMO Lead-in">
    <p:bg>
      <p:bgPr>
        <a:solidFill>
          <a:schemeClr val="accent2"/>
        </a:solidFill>
        <a:effectLst/>
      </p:bgPr>
    </p:bg>
    <p:spTree>
      <p:nvGrpSpPr>
        <p:cNvPr id="1" name=""/>
        <p:cNvGrpSpPr/>
        <p:nvPr/>
      </p:nvGrpSpPr>
      <p:grpSpPr>
        <a:xfrm>
          <a:off x="0" y="0"/>
          <a:ext cx="0" cy="0"/>
          <a:chOff x="0" y="0"/>
          <a:chExt cx="0" cy="0"/>
        </a:xfrm>
      </p:grpSpPr>
      <p:grpSp>
        <p:nvGrpSpPr>
          <p:cNvPr id="18" name="Group 17"/>
          <p:cNvGrpSpPr/>
          <p:nvPr/>
        </p:nvGrpSpPr>
        <p:grpSpPr>
          <a:xfrm>
            <a:off x="9406400" y="5861707"/>
            <a:ext cx="2343449" cy="513900"/>
            <a:chOff x="3484562" y="4392613"/>
            <a:chExt cx="6862764" cy="1504950"/>
          </a:xfrm>
          <a:solidFill>
            <a:schemeClr val="bg1"/>
          </a:solidFill>
        </p:grpSpPr>
        <p:sp>
          <p:nvSpPr>
            <p:cNvPr id="6" name="Freeform 6"/>
            <p:cNvSpPr>
              <a:spLocks/>
            </p:cNvSpPr>
            <p:nvPr/>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7" name="Freeform 7"/>
            <p:cNvSpPr>
              <a:spLocks/>
            </p:cNvSpPr>
            <p:nvPr/>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8" name="Freeform 8"/>
            <p:cNvSpPr>
              <a:spLocks/>
            </p:cNvSpPr>
            <p:nvPr/>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9" name="Freeform 9"/>
            <p:cNvSpPr>
              <a:spLocks/>
            </p:cNvSpPr>
            <p:nvPr/>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0" name="Freeform 10"/>
            <p:cNvSpPr>
              <a:spLocks/>
            </p:cNvSpPr>
            <p:nvPr/>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1" name="Freeform 11"/>
            <p:cNvSpPr>
              <a:spLocks/>
            </p:cNvSpPr>
            <p:nvPr/>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2" name="Rectangle 12"/>
            <p:cNvSpPr>
              <a:spLocks noChangeArrowheads="1"/>
            </p:cNvSpPr>
            <p:nvPr/>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3" name="Freeform 13"/>
            <p:cNvSpPr>
              <a:spLocks/>
            </p:cNvSpPr>
            <p:nvPr/>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4" name="Freeform 14"/>
            <p:cNvSpPr>
              <a:spLocks noEditPoints="1"/>
            </p:cNvSpPr>
            <p:nvPr/>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5" name="Freeform 15"/>
            <p:cNvSpPr>
              <a:spLocks noEditPoints="1"/>
            </p:cNvSpPr>
            <p:nvPr/>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6" name="Freeform 16"/>
            <p:cNvSpPr>
              <a:spLocks/>
            </p:cNvSpPr>
            <p:nvPr/>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7" name="Freeform 17"/>
            <p:cNvSpPr>
              <a:spLocks/>
            </p:cNvSpPr>
            <p:nvPr/>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grpSp>
      <p:sp>
        <p:nvSpPr>
          <p:cNvPr id="19" name="Content Placeholder 18"/>
          <p:cNvSpPr>
            <a:spLocks noGrp="1"/>
          </p:cNvSpPr>
          <p:nvPr>
            <p:ph sz="quarter" idx="10" hasCustomPrompt="1"/>
          </p:nvPr>
        </p:nvSpPr>
        <p:spPr>
          <a:xfrm>
            <a:off x="10158413" y="6378575"/>
            <a:ext cx="1639887" cy="323850"/>
          </a:xfrm>
        </p:spPr>
        <p:txBody>
          <a:bodyPr/>
          <a:lstStyle>
            <a:lvl1pPr>
              <a:defRPr sz="1600">
                <a:solidFill>
                  <a:schemeClr val="bg2"/>
                </a:solidFill>
                <a:latin typeface="+mn-lt"/>
              </a:defRPr>
            </a:lvl1pPr>
          </a:lstStyle>
          <a:p>
            <a:pPr lvl="0"/>
            <a:r>
              <a:rPr lang="en-US" dirty="0"/>
              <a:t>0:00</a:t>
            </a:r>
          </a:p>
        </p:txBody>
      </p:sp>
      <p:sp>
        <p:nvSpPr>
          <p:cNvPr id="46" name="TextBox 45"/>
          <p:cNvSpPr txBox="1"/>
          <p:nvPr/>
        </p:nvSpPr>
        <p:spPr>
          <a:xfrm>
            <a:off x="689547" y="3567659"/>
            <a:ext cx="2832186" cy="1218795"/>
          </a:xfrm>
          <a:prstGeom prst="rect">
            <a:avLst/>
          </a:prstGeom>
          <a:noFill/>
        </p:spPr>
        <p:txBody>
          <a:bodyPr wrap="none" lIns="137160" tIns="109728" rIns="137160" bIns="109728" rtlCol="0">
            <a:spAutoFit/>
          </a:bodyPr>
          <a:lstStyle/>
          <a:p>
            <a:pPr>
              <a:lnSpc>
                <a:spcPct val="90000"/>
              </a:lnSpc>
              <a:spcBef>
                <a:spcPts val="600"/>
              </a:spcBef>
            </a:pPr>
            <a:r>
              <a:rPr lang="en-US" sz="7200" dirty="0">
                <a:solidFill>
                  <a:schemeClr val="bg1"/>
                </a:solidFill>
              </a:rPr>
              <a:t>DEMO</a:t>
            </a:r>
          </a:p>
        </p:txBody>
      </p:sp>
      <p:sp>
        <p:nvSpPr>
          <p:cNvPr id="20" name="Title 1"/>
          <p:cNvSpPr>
            <a:spLocks noGrp="1"/>
          </p:cNvSpPr>
          <p:nvPr>
            <p:ph type="ctrTitle" hasCustomPrompt="1"/>
          </p:nvPr>
        </p:nvSpPr>
        <p:spPr>
          <a:xfrm>
            <a:off x="720342" y="736517"/>
            <a:ext cx="10751313" cy="2695311"/>
          </a:xfrm>
        </p:spPr>
        <p:txBody>
          <a:bodyPr anchor="b" anchorCtr="0">
            <a:noAutofit/>
          </a:bodyPr>
          <a:lstStyle>
            <a:lvl1pPr algn="l">
              <a:defRPr sz="7200">
                <a:solidFill>
                  <a:schemeClr val="bg1"/>
                </a:solidFill>
              </a:defRPr>
            </a:lvl1pPr>
          </a:lstStyle>
          <a:p>
            <a:r>
              <a:rPr lang="en-US" dirty="0"/>
              <a:t>Click to edit title</a:t>
            </a:r>
          </a:p>
        </p:txBody>
      </p:sp>
      <p:sp>
        <p:nvSpPr>
          <p:cNvPr id="21" name="Title 1"/>
          <p:cNvSpPr>
            <a:spLocks noGrp="1"/>
          </p:cNvSpPr>
          <p:nvPr>
            <p:ph type="ctrTitle" hasCustomPrompt="1"/>
          </p:nvPr>
        </p:nvSpPr>
        <p:spPr>
          <a:xfrm>
            <a:off x="720342" y="736517"/>
            <a:ext cx="10751313" cy="2695311"/>
          </a:xfrm>
        </p:spPr>
        <p:txBody>
          <a:bodyPr anchor="b" anchorCtr="0">
            <a:noAutofit/>
          </a:bodyPr>
          <a:lstStyle>
            <a:lvl1pPr algn="l">
              <a:defRPr sz="7200">
                <a:solidFill>
                  <a:schemeClr val="bg1"/>
                </a:solidFill>
              </a:defRPr>
            </a:lvl1pPr>
          </a:lstStyle>
          <a:p>
            <a:r>
              <a:rPr lang="en-US" dirty="0"/>
              <a:t>Click to edit title</a:t>
            </a:r>
          </a:p>
        </p:txBody>
      </p:sp>
      <p:sp>
        <p:nvSpPr>
          <p:cNvPr id="35" name="TextBox 34"/>
          <p:cNvSpPr txBox="1"/>
          <p:nvPr userDrawn="1"/>
        </p:nvSpPr>
        <p:spPr>
          <a:xfrm>
            <a:off x="689547" y="3567659"/>
            <a:ext cx="2832186" cy="1218795"/>
          </a:xfrm>
          <a:prstGeom prst="rect">
            <a:avLst/>
          </a:prstGeom>
          <a:noFill/>
        </p:spPr>
        <p:txBody>
          <a:bodyPr wrap="none" lIns="137160" tIns="109728" rIns="137160" bIns="109728" rtlCol="0">
            <a:spAutoFit/>
          </a:bodyPr>
          <a:lstStyle/>
          <a:p>
            <a:pPr>
              <a:lnSpc>
                <a:spcPct val="90000"/>
              </a:lnSpc>
              <a:spcBef>
                <a:spcPts val="600"/>
              </a:spcBef>
            </a:pPr>
            <a:r>
              <a:rPr lang="en-US" sz="7200" dirty="0">
                <a:solidFill>
                  <a:schemeClr val="bg1"/>
                </a:solidFill>
              </a:rPr>
              <a:t>DEMO</a:t>
            </a:r>
          </a:p>
        </p:txBody>
      </p:sp>
    </p:spTree>
    <p:extLst>
      <p:ext uri="{BB962C8B-B14F-4D97-AF65-F5344CB8AC3E}">
        <p14:creationId xmlns:p14="http://schemas.microsoft.com/office/powerpoint/2010/main" val="296117511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vert="horz" lIns="137160" tIns="109728" rIns="137160" bIns="109728" rtlCol="0" anchor="t" anchorCtr="0">
            <a:noAutofit/>
          </a:bodyPr>
          <a:lstStyle>
            <a:lvl1pPr>
              <a:defRPr lang="en-US" cap="none" spc="0" dirty="0">
                <a:ln>
                  <a:noFill/>
                </a:ln>
                <a:solidFill>
                  <a:schemeClr val="accent5"/>
                </a:solidFill>
                <a:effectLst/>
              </a:defRPr>
            </a:lvl1pPr>
          </a:lstStyle>
          <a:p>
            <a:pPr lvl="0"/>
            <a:r>
              <a:rPr lang="en-US" dirty="0"/>
              <a:t>Click to edit title</a:t>
            </a:r>
          </a:p>
        </p:txBody>
      </p:sp>
      <p:sp>
        <p:nvSpPr>
          <p:cNvPr id="3" name="Rectangle 2"/>
          <p:cNvSpPr/>
          <p:nvPr userDrawn="1"/>
        </p:nvSpPr>
        <p:spPr>
          <a:xfrm>
            <a:off x="0" y="0"/>
            <a:ext cx="27878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Tree>
    <p:extLst>
      <p:ext uri="{BB962C8B-B14F-4D97-AF65-F5344CB8AC3E}">
        <p14:creationId xmlns:p14="http://schemas.microsoft.com/office/powerpoint/2010/main" val="4195860481"/>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0695180"/>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1_Call Out">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39" y="2948901"/>
            <a:ext cx="11637012" cy="960199"/>
          </a:xfrm>
        </p:spPr>
        <p:txBody>
          <a:bodyPr anchor="ctr" anchorCtr="0">
            <a:spAutoFit/>
          </a:bodyPr>
          <a:lstStyle>
            <a:lvl1pPr algn="l">
              <a:defRPr sz="5333">
                <a:solidFill>
                  <a:schemeClr val="bg1"/>
                </a:solidFill>
              </a:defRPr>
            </a:lvl1pPr>
          </a:lstStyle>
          <a:p>
            <a:r>
              <a:rPr lang="en-US" dirty="0"/>
              <a:t>Click to edit title</a:t>
            </a:r>
          </a:p>
        </p:txBody>
      </p:sp>
    </p:spTree>
    <p:extLst>
      <p:ext uri="{BB962C8B-B14F-4D97-AF65-F5344CB8AC3E}">
        <p14:creationId xmlns:p14="http://schemas.microsoft.com/office/powerpoint/2010/main" val="283747489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1_Photo Light">
    <p:bg>
      <p:bgRef idx="1001">
        <a:schemeClr val="bg1"/>
      </p:bgRef>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6858000"/>
          </a:xfrm>
        </p:spPr>
        <p:txBody>
          <a:bodyPr/>
          <a:lstStyle>
            <a:lvl1pPr>
              <a:defRPr>
                <a:solidFill>
                  <a:schemeClr val="tx1"/>
                </a:solidFill>
              </a:defRPr>
            </a:lvl1pPr>
          </a:lstStyle>
          <a:p>
            <a:endParaRPr lang="en-US" dirty="0"/>
          </a:p>
        </p:txBody>
      </p:sp>
      <p:sp>
        <p:nvSpPr>
          <p:cNvPr id="2" name="Title 1"/>
          <p:cNvSpPr>
            <a:spLocks noGrp="1"/>
          </p:cNvSpPr>
          <p:nvPr>
            <p:ph type="ctrTitle" hasCustomPrompt="1"/>
          </p:nvPr>
        </p:nvSpPr>
        <p:spPr>
          <a:xfrm>
            <a:off x="269239" y="2579601"/>
            <a:ext cx="5378548" cy="1698798"/>
          </a:xfrm>
        </p:spPr>
        <p:txBody>
          <a:bodyPr wrap="square" anchor="ctr" anchorCtr="0">
            <a:spAutoFit/>
          </a:bodyPr>
          <a:lstStyle>
            <a:lvl1pPr algn="l">
              <a:defRPr sz="5333">
                <a:solidFill>
                  <a:schemeClr val="tx1"/>
                </a:solidFill>
              </a:defRPr>
            </a:lvl1pPr>
          </a:lstStyle>
          <a:p>
            <a:r>
              <a:rPr lang="en-US" dirty="0"/>
              <a:t>Click to edit title</a:t>
            </a:r>
          </a:p>
        </p:txBody>
      </p:sp>
    </p:spTree>
    <p:extLst>
      <p:ext uri="{BB962C8B-B14F-4D97-AF65-F5344CB8AC3E}">
        <p14:creationId xmlns:p14="http://schemas.microsoft.com/office/powerpoint/2010/main" val="166090158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1_Photo Dark">
    <p:bg>
      <p:bgRef idx="1001">
        <a:schemeClr val="bg1"/>
      </p:bgRef>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6858000"/>
          </a:xfrm>
        </p:spPr>
        <p:txBody>
          <a:bodyPr/>
          <a:lstStyle>
            <a:lvl1pPr>
              <a:defRPr>
                <a:solidFill>
                  <a:schemeClr val="tx1"/>
                </a:solidFill>
              </a:defRPr>
            </a:lvl1pPr>
          </a:lstStyle>
          <a:p>
            <a:endParaRPr lang="en-US" dirty="0"/>
          </a:p>
        </p:txBody>
      </p:sp>
      <p:sp>
        <p:nvSpPr>
          <p:cNvPr id="2" name="Title 1"/>
          <p:cNvSpPr>
            <a:spLocks noGrp="1"/>
          </p:cNvSpPr>
          <p:nvPr>
            <p:ph type="ctrTitle" hasCustomPrompt="1"/>
          </p:nvPr>
        </p:nvSpPr>
        <p:spPr>
          <a:xfrm>
            <a:off x="269239" y="2579601"/>
            <a:ext cx="5378548" cy="1698798"/>
          </a:xfrm>
        </p:spPr>
        <p:txBody>
          <a:bodyPr wrap="square" anchor="ctr" anchorCtr="0">
            <a:spAutoFit/>
          </a:bodyPr>
          <a:lstStyle>
            <a:lvl1pPr algn="l">
              <a:defRPr sz="5333">
                <a:solidFill>
                  <a:schemeClr val="tx1"/>
                </a:solidFill>
              </a:defRPr>
            </a:lvl1pPr>
          </a:lstStyle>
          <a:p>
            <a:r>
              <a:rPr lang="en-US" dirty="0"/>
              <a:t>Click to edit title</a:t>
            </a:r>
          </a:p>
        </p:txBody>
      </p:sp>
    </p:spTree>
    <p:extLst>
      <p:ext uri="{BB962C8B-B14F-4D97-AF65-F5344CB8AC3E}">
        <p14:creationId xmlns:p14="http://schemas.microsoft.com/office/powerpoint/2010/main" val="116092571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1_Photo Color">
    <p:bg>
      <p:bgRef idx="1001">
        <a:schemeClr val="bg1"/>
      </p:bgRef>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6858000"/>
          </a:xfrm>
        </p:spPr>
        <p:txBody>
          <a:bodyPr/>
          <a:lstStyle>
            <a:lvl1pPr>
              <a:defRPr>
                <a:solidFill>
                  <a:schemeClr val="tx1"/>
                </a:solidFill>
              </a:defRPr>
            </a:lvl1pPr>
          </a:lstStyle>
          <a:p>
            <a:endParaRPr lang="en-US" dirty="0"/>
          </a:p>
        </p:txBody>
      </p:sp>
      <p:sp>
        <p:nvSpPr>
          <p:cNvPr id="2" name="Title 1"/>
          <p:cNvSpPr>
            <a:spLocks noGrp="1"/>
          </p:cNvSpPr>
          <p:nvPr>
            <p:ph type="ctrTitle" hasCustomPrompt="1"/>
          </p:nvPr>
        </p:nvSpPr>
        <p:spPr>
          <a:xfrm>
            <a:off x="269239" y="2579601"/>
            <a:ext cx="5378549" cy="1698798"/>
          </a:xfrm>
        </p:spPr>
        <p:txBody>
          <a:bodyPr wrap="square" anchor="ctr" anchorCtr="0">
            <a:spAutoFit/>
          </a:bodyPr>
          <a:lstStyle>
            <a:lvl1pPr algn="l">
              <a:defRPr sz="5333">
                <a:solidFill>
                  <a:schemeClr val="accent1"/>
                </a:solidFill>
              </a:defRPr>
            </a:lvl1pPr>
          </a:lstStyle>
          <a:p>
            <a:r>
              <a:rPr lang="en-US" dirty="0"/>
              <a:t>Click to edit title</a:t>
            </a:r>
          </a:p>
        </p:txBody>
      </p:sp>
    </p:spTree>
    <p:extLst>
      <p:ext uri="{BB962C8B-B14F-4D97-AF65-F5344CB8AC3E}">
        <p14:creationId xmlns:p14="http://schemas.microsoft.com/office/powerpoint/2010/main" val="142066887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1_Closing">
    <p:bg>
      <p:bgPr>
        <a:solidFill>
          <a:schemeClr val="accent1"/>
        </a:solidFill>
        <a:effectLst/>
      </p:bgPr>
    </p:bg>
    <p:spTree>
      <p:nvGrpSpPr>
        <p:cNvPr id="1" name=""/>
        <p:cNvGrpSpPr/>
        <p:nvPr/>
      </p:nvGrpSpPr>
      <p:grpSpPr>
        <a:xfrm>
          <a:off x="0" y="0"/>
          <a:ext cx="0" cy="0"/>
          <a:chOff x="0" y="0"/>
          <a:chExt cx="0" cy="0"/>
        </a:xfrm>
      </p:grpSpPr>
      <p:grpSp>
        <p:nvGrpSpPr>
          <p:cNvPr id="44" name="Group 43"/>
          <p:cNvGrpSpPr/>
          <p:nvPr userDrawn="1"/>
        </p:nvGrpSpPr>
        <p:grpSpPr>
          <a:xfrm>
            <a:off x="459229" y="3141133"/>
            <a:ext cx="3338715" cy="711200"/>
            <a:chOff x="416178" y="1279456"/>
            <a:chExt cx="2021678" cy="430650"/>
          </a:xfrm>
        </p:grpSpPr>
        <p:sp>
          <p:nvSpPr>
            <p:cNvPr id="45" name="Freeform 6"/>
            <p:cNvSpPr>
              <a:spLocks/>
            </p:cNvSpPr>
            <p:nvPr/>
          </p:nvSpPr>
          <p:spPr bwMode="auto">
            <a:xfrm>
              <a:off x="977113" y="1365458"/>
              <a:ext cx="279826" cy="258647"/>
            </a:xfrm>
            <a:custGeom>
              <a:avLst/>
              <a:gdLst>
                <a:gd name="T0" fmla="*/ 0 w 873"/>
                <a:gd name="T1" fmla="*/ 0 h 805"/>
                <a:gd name="T2" fmla="*/ 201 w 873"/>
                <a:gd name="T3" fmla="*/ 0 h 805"/>
                <a:gd name="T4" fmla="*/ 438 w 873"/>
                <a:gd name="T5" fmla="*/ 597 h 805"/>
                <a:gd name="T6" fmla="*/ 682 w 873"/>
                <a:gd name="T7" fmla="*/ 0 h 805"/>
                <a:gd name="T8" fmla="*/ 873 w 873"/>
                <a:gd name="T9" fmla="*/ 0 h 805"/>
                <a:gd name="T10" fmla="*/ 873 w 873"/>
                <a:gd name="T11" fmla="*/ 805 h 805"/>
                <a:gd name="T12" fmla="*/ 736 w 873"/>
                <a:gd name="T13" fmla="*/ 805 h 805"/>
                <a:gd name="T14" fmla="*/ 736 w 873"/>
                <a:gd name="T15" fmla="*/ 185 h 805"/>
                <a:gd name="T16" fmla="*/ 730 w 873"/>
                <a:gd name="T17" fmla="*/ 185 h 805"/>
                <a:gd name="T18" fmla="*/ 484 w 873"/>
                <a:gd name="T19" fmla="*/ 805 h 805"/>
                <a:gd name="T20" fmla="*/ 386 w 873"/>
                <a:gd name="T21" fmla="*/ 805 h 805"/>
                <a:gd name="T22" fmla="*/ 136 w 873"/>
                <a:gd name="T23" fmla="*/ 185 h 805"/>
                <a:gd name="T24" fmla="*/ 132 w 873"/>
                <a:gd name="T25" fmla="*/ 185 h 805"/>
                <a:gd name="T26" fmla="*/ 132 w 873"/>
                <a:gd name="T27" fmla="*/ 805 h 805"/>
                <a:gd name="T28" fmla="*/ 0 w 873"/>
                <a:gd name="T29" fmla="*/ 805 h 805"/>
                <a:gd name="T30" fmla="*/ 0 w 873"/>
                <a:gd name="T31" fmla="*/ 0 h 8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73" h="805">
                  <a:moveTo>
                    <a:pt x="0" y="0"/>
                  </a:moveTo>
                  <a:lnTo>
                    <a:pt x="201" y="0"/>
                  </a:lnTo>
                  <a:lnTo>
                    <a:pt x="438" y="597"/>
                  </a:lnTo>
                  <a:lnTo>
                    <a:pt x="682" y="0"/>
                  </a:lnTo>
                  <a:lnTo>
                    <a:pt x="873" y="0"/>
                  </a:lnTo>
                  <a:lnTo>
                    <a:pt x="873" y="805"/>
                  </a:lnTo>
                  <a:lnTo>
                    <a:pt x="736" y="805"/>
                  </a:lnTo>
                  <a:lnTo>
                    <a:pt x="736" y="185"/>
                  </a:lnTo>
                  <a:lnTo>
                    <a:pt x="730" y="185"/>
                  </a:lnTo>
                  <a:lnTo>
                    <a:pt x="484" y="805"/>
                  </a:lnTo>
                  <a:lnTo>
                    <a:pt x="386" y="805"/>
                  </a:lnTo>
                  <a:lnTo>
                    <a:pt x="136" y="185"/>
                  </a:lnTo>
                  <a:lnTo>
                    <a:pt x="132" y="185"/>
                  </a:lnTo>
                  <a:lnTo>
                    <a:pt x="132" y="805"/>
                  </a:lnTo>
                  <a:lnTo>
                    <a:pt x="0" y="805"/>
                  </a:lnTo>
                  <a:lnTo>
                    <a:pt x="0"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46" name="Freeform 7"/>
            <p:cNvSpPr>
              <a:spLocks noEditPoints="1"/>
            </p:cNvSpPr>
            <p:nvPr/>
          </p:nvSpPr>
          <p:spPr bwMode="auto">
            <a:xfrm>
              <a:off x="1294806" y="1359681"/>
              <a:ext cx="52628" cy="264423"/>
            </a:xfrm>
            <a:custGeom>
              <a:avLst/>
              <a:gdLst>
                <a:gd name="T0" fmla="*/ 13 w 164"/>
                <a:gd name="T1" fmla="*/ 246 h 824"/>
                <a:gd name="T2" fmla="*/ 149 w 164"/>
                <a:gd name="T3" fmla="*/ 246 h 824"/>
                <a:gd name="T4" fmla="*/ 149 w 164"/>
                <a:gd name="T5" fmla="*/ 824 h 824"/>
                <a:gd name="T6" fmla="*/ 13 w 164"/>
                <a:gd name="T7" fmla="*/ 824 h 824"/>
                <a:gd name="T8" fmla="*/ 13 w 164"/>
                <a:gd name="T9" fmla="*/ 246 h 824"/>
                <a:gd name="T10" fmla="*/ 82 w 164"/>
                <a:gd name="T11" fmla="*/ 0 h 824"/>
                <a:gd name="T12" fmla="*/ 105 w 164"/>
                <a:gd name="T13" fmla="*/ 4 h 824"/>
                <a:gd name="T14" fmla="*/ 124 w 164"/>
                <a:gd name="T15" fmla="*/ 12 h 824"/>
                <a:gd name="T16" fmla="*/ 141 w 164"/>
                <a:gd name="T17" fmla="*/ 25 h 824"/>
                <a:gd name="T18" fmla="*/ 154 w 164"/>
                <a:gd name="T19" fmla="*/ 40 h 824"/>
                <a:gd name="T20" fmla="*/ 162 w 164"/>
                <a:gd name="T21" fmla="*/ 59 h 824"/>
                <a:gd name="T22" fmla="*/ 164 w 164"/>
                <a:gd name="T23" fmla="*/ 80 h 824"/>
                <a:gd name="T24" fmla="*/ 162 w 164"/>
                <a:gd name="T25" fmla="*/ 101 h 824"/>
                <a:gd name="T26" fmla="*/ 154 w 164"/>
                <a:gd name="T27" fmla="*/ 120 h 824"/>
                <a:gd name="T28" fmla="*/ 141 w 164"/>
                <a:gd name="T29" fmla="*/ 136 h 824"/>
                <a:gd name="T30" fmla="*/ 124 w 164"/>
                <a:gd name="T31" fmla="*/ 147 h 824"/>
                <a:gd name="T32" fmla="*/ 103 w 164"/>
                <a:gd name="T33" fmla="*/ 155 h 824"/>
                <a:gd name="T34" fmla="*/ 82 w 164"/>
                <a:gd name="T35" fmla="*/ 158 h 824"/>
                <a:gd name="T36" fmla="*/ 61 w 164"/>
                <a:gd name="T37" fmla="*/ 155 h 824"/>
                <a:gd name="T38" fmla="*/ 42 w 164"/>
                <a:gd name="T39" fmla="*/ 147 h 824"/>
                <a:gd name="T40" fmla="*/ 24 w 164"/>
                <a:gd name="T41" fmla="*/ 136 h 824"/>
                <a:gd name="T42" fmla="*/ 11 w 164"/>
                <a:gd name="T43" fmla="*/ 120 h 824"/>
                <a:gd name="T44" fmla="*/ 1 w 164"/>
                <a:gd name="T45" fmla="*/ 101 h 824"/>
                <a:gd name="T46" fmla="*/ 0 w 164"/>
                <a:gd name="T47" fmla="*/ 80 h 824"/>
                <a:gd name="T48" fmla="*/ 1 w 164"/>
                <a:gd name="T49" fmla="*/ 59 h 824"/>
                <a:gd name="T50" fmla="*/ 11 w 164"/>
                <a:gd name="T51" fmla="*/ 40 h 824"/>
                <a:gd name="T52" fmla="*/ 24 w 164"/>
                <a:gd name="T53" fmla="*/ 23 h 824"/>
                <a:gd name="T54" fmla="*/ 42 w 164"/>
                <a:gd name="T55" fmla="*/ 12 h 824"/>
                <a:gd name="T56" fmla="*/ 61 w 164"/>
                <a:gd name="T57" fmla="*/ 4 h 824"/>
                <a:gd name="T58" fmla="*/ 82 w 164"/>
                <a:gd name="T59" fmla="*/ 0 h 8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64" h="824">
                  <a:moveTo>
                    <a:pt x="13" y="246"/>
                  </a:moveTo>
                  <a:lnTo>
                    <a:pt x="149" y="246"/>
                  </a:lnTo>
                  <a:lnTo>
                    <a:pt x="149" y="824"/>
                  </a:lnTo>
                  <a:lnTo>
                    <a:pt x="13" y="824"/>
                  </a:lnTo>
                  <a:lnTo>
                    <a:pt x="13" y="246"/>
                  </a:lnTo>
                  <a:close/>
                  <a:moveTo>
                    <a:pt x="82" y="0"/>
                  </a:moveTo>
                  <a:lnTo>
                    <a:pt x="105" y="4"/>
                  </a:lnTo>
                  <a:lnTo>
                    <a:pt x="124" y="12"/>
                  </a:lnTo>
                  <a:lnTo>
                    <a:pt x="141" y="25"/>
                  </a:lnTo>
                  <a:lnTo>
                    <a:pt x="154" y="40"/>
                  </a:lnTo>
                  <a:lnTo>
                    <a:pt x="162" y="59"/>
                  </a:lnTo>
                  <a:lnTo>
                    <a:pt x="164" y="80"/>
                  </a:lnTo>
                  <a:lnTo>
                    <a:pt x="162" y="101"/>
                  </a:lnTo>
                  <a:lnTo>
                    <a:pt x="154" y="120"/>
                  </a:lnTo>
                  <a:lnTo>
                    <a:pt x="141" y="136"/>
                  </a:lnTo>
                  <a:lnTo>
                    <a:pt x="124" y="147"/>
                  </a:lnTo>
                  <a:lnTo>
                    <a:pt x="103" y="155"/>
                  </a:lnTo>
                  <a:lnTo>
                    <a:pt x="82" y="158"/>
                  </a:lnTo>
                  <a:lnTo>
                    <a:pt x="61" y="155"/>
                  </a:lnTo>
                  <a:lnTo>
                    <a:pt x="42" y="147"/>
                  </a:lnTo>
                  <a:lnTo>
                    <a:pt x="24" y="136"/>
                  </a:lnTo>
                  <a:lnTo>
                    <a:pt x="11" y="120"/>
                  </a:lnTo>
                  <a:lnTo>
                    <a:pt x="1" y="101"/>
                  </a:lnTo>
                  <a:lnTo>
                    <a:pt x="0" y="80"/>
                  </a:lnTo>
                  <a:lnTo>
                    <a:pt x="1" y="59"/>
                  </a:lnTo>
                  <a:lnTo>
                    <a:pt x="11" y="40"/>
                  </a:lnTo>
                  <a:lnTo>
                    <a:pt x="24" y="23"/>
                  </a:lnTo>
                  <a:lnTo>
                    <a:pt x="42" y="12"/>
                  </a:lnTo>
                  <a:lnTo>
                    <a:pt x="61" y="4"/>
                  </a:lnTo>
                  <a:lnTo>
                    <a:pt x="82"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47" name="Freeform 8"/>
            <p:cNvSpPr>
              <a:spLocks/>
            </p:cNvSpPr>
            <p:nvPr/>
          </p:nvSpPr>
          <p:spPr bwMode="auto">
            <a:xfrm>
              <a:off x="1373106" y="1434131"/>
              <a:ext cx="145047" cy="193825"/>
            </a:xfrm>
            <a:custGeom>
              <a:avLst/>
              <a:gdLst>
                <a:gd name="T0" fmla="*/ 311 w 453"/>
                <a:gd name="T1" fmla="*/ 0 h 604"/>
                <a:gd name="T2" fmla="*/ 350 w 453"/>
                <a:gd name="T3" fmla="*/ 2 h 604"/>
                <a:gd name="T4" fmla="*/ 388 w 453"/>
                <a:gd name="T5" fmla="*/ 7 h 604"/>
                <a:gd name="T6" fmla="*/ 422 w 453"/>
                <a:gd name="T7" fmla="*/ 17 h 604"/>
                <a:gd name="T8" fmla="*/ 451 w 453"/>
                <a:gd name="T9" fmla="*/ 28 h 604"/>
                <a:gd name="T10" fmla="*/ 453 w 453"/>
                <a:gd name="T11" fmla="*/ 30 h 604"/>
                <a:gd name="T12" fmla="*/ 453 w 453"/>
                <a:gd name="T13" fmla="*/ 162 h 604"/>
                <a:gd name="T14" fmla="*/ 447 w 453"/>
                <a:gd name="T15" fmla="*/ 156 h 604"/>
                <a:gd name="T16" fmla="*/ 405 w 453"/>
                <a:gd name="T17" fmla="*/ 131 h 604"/>
                <a:gd name="T18" fmla="*/ 361 w 453"/>
                <a:gd name="T19" fmla="*/ 116 h 604"/>
                <a:gd name="T20" fmla="*/ 317 w 453"/>
                <a:gd name="T21" fmla="*/ 112 h 604"/>
                <a:gd name="T22" fmla="*/ 279 w 453"/>
                <a:gd name="T23" fmla="*/ 116 h 604"/>
                <a:gd name="T24" fmla="*/ 246 w 453"/>
                <a:gd name="T25" fmla="*/ 126 h 604"/>
                <a:gd name="T26" fmla="*/ 216 w 453"/>
                <a:gd name="T27" fmla="*/ 141 h 604"/>
                <a:gd name="T28" fmla="*/ 189 w 453"/>
                <a:gd name="T29" fmla="*/ 164 h 604"/>
                <a:gd name="T30" fmla="*/ 168 w 453"/>
                <a:gd name="T31" fmla="*/ 192 h 604"/>
                <a:gd name="T32" fmla="*/ 153 w 453"/>
                <a:gd name="T33" fmla="*/ 227 h 604"/>
                <a:gd name="T34" fmla="*/ 143 w 453"/>
                <a:gd name="T35" fmla="*/ 263 h 604"/>
                <a:gd name="T36" fmla="*/ 141 w 453"/>
                <a:gd name="T37" fmla="*/ 305 h 604"/>
                <a:gd name="T38" fmla="*/ 143 w 453"/>
                <a:gd name="T39" fmla="*/ 347 h 604"/>
                <a:gd name="T40" fmla="*/ 153 w 453"/>
                <a:gd name="T41" fmla="*/ 383 h 604"/>
                <a:gd name="T42" fmla="*/ 168 w 453"/>
                <a:gd name="T43" fmla="*/ 416 h 604"/>
                <a:gd name="T44" fmla="*/ 187 w 453"/>
                <a:gd name="T45" fmla="*/ 442 h 604"/>
                <a:gd name="T46" fmla="*/ 214 w 453"/>
                <a:gd name="T47" fmla="*/ 463 h 604"/>
                <a:gd name="T48" fmla="*/ 243 w 453"/>
                <a:gd name="T49" fmla="*/ 480 h 604"/>
                <a:gd name="T50" fmla="*/ 277 w 453"/>
                <a:gd name="T51" fmla="*/ 488 h 604"/>
                <a:gd name="T52" fmla="*/ 315 w 453"/>
                <a:gd name="T53" fmla="*/ 492 h 604"/>
                <a:gd name="T54" fmla="*/ 346 w 453"/>
                <a:gd name="T55" fmla="*/ 488 h 604"/>
                <a:gd name="T56" fmla="*/ 380 w 453"/>
                <a:gd name="T57" fmla="*/ 479 h 604"/>
                <a:gd name="T58" fmla="*/ 414 w 453"/>
                <a:gd name="T59" fmla="*/ 465 h 604"/>
                <a:gd name="T60" fmla="*/ 447 w 453"/>
                <a:gd name="T61" fmla="*/ 444 h 604"/>
                <a:gd name="T62" fmla="*/ 453 w 453"/>
                <a:gd name="T63" fmla="*/ 440 h 604"/>
                <a:gd name="T64" fmla="*/ 453 w 453"/>
                <a:gd name="T65" fmla="*/ 564 h 604"/>
                <a:gd name="T66" fmla="*/ 451 w 453"/>
                <a:gd name="T67" fmla="*/ 566 h 604"/>
                <a:gd name="T68" fmla="*/ 414 w 453"/>
                <a:gd name="T69" fmla="*/ 583 h 604"/>
                <a:gd name="T70" fmla="*/ 376 w 453"/>
                <a:gd name="T71" fmla="*/ 595 h 604"/>
                <a:gd name="T72" fmla="*/ 332 w 453"/>
                <a:gd name="T73" fmla="*/ 603 h 604"/>
                <a:gd name="T74" fmla="*/ 287 w 453"/>
                <a:gd name="T75" fmla="*/ 604 h 604"/>
                <a:gd name="T76" fmla="*/ 233 w 453"/>
                <a:gd name="T77" fmla="*/ 601 h 604"/>
                <a:gd name="T78" fmla="*/ 183 w 453"/>
                <a:gd name="T79" fmla="*/ 589 h 604"/>
                <a:gd name="T80" fmla="*/ 138 w 453"/>
                <a:gd name="T81" fmla="*/ 568 h 604"/>
                <a:gd name="T82" fmla="*/ 97 w 453"/>
                <a:gd name="T83" fmla="*/ 542 h 604"/>
                <a:gd name="T84" fmla="*/ 63 w 453"/>
                <a:gd name="T85" fmla="*/ 507 h 604"/>
                <a:gd name="T86" fmla="*/ 36 w 453"/>
                <a:gd name="T87" fmla="*/ 465 h 604"/>
                <a:gd name="T88" fmla="*/ 15 w 453"/>
                <a:gd name="T89" fmla="*/ 419 h 604"/>
                <a:gd name="T90" fmla="*/ 4 w 453"/>
                <a:gd name="T91" fmla="*/ 370 h 604"/>
                <a:gd name="T92" fmla="*/ 0 w 453"/>
                <a:gd name="T93" fmla="*/ 316 h 604"/>
                <a:gd name="T94" fmla="*/ 4 w 453"/>
                <a:gd name="T95" fmla="*/ 257 h 604"/>
                <a:gd name="T96" fmla="*/ 17 w 453"/>
                <a:gd name="T97" fmla="*/ 202 h 604"/>
                <a:gd name="T98" fmla="*/ 38 w 453"/>
                <a:gd name="T99" fmla="*/ 151 h 604"/>
                <a:gd name="T100" fmla="*/ 67 w 453"/>
                <a:gd name="T101" fmla="*/ 107 h 604"/>
                <a:gd name="T102" fmla="*/ 103 w 453"/>
                <a:gd name="T103" fmla="*/ 69 h 604"/>
                <a:gd name="T104" fmla="*/ 147 w 453"/>
                <a:gd name="T105" fmla="*/ 40 h 604"/>
                <a:gd name="T106" fmla="*/ 197 w 453"/>
                <a:gd name="T107" fmla="*/ 17 h 604"/>
                <a:gd name="T108" fmla="*/ 252 w 453"/>
                <a:gd name="T109" fmla="*/ 4 h 604"/>
                <a:gd name="T110" fmla="*/ 311 w 453"/>
                <a:gd name="T111" fmla="*/ 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53" h="604">
                  <a:moveTo>
                    <a:pt x="311" y="0"/>
                  </a:moveTo>
                  <a:lnTo>
                    <a:pt x="350" y="2"/>
                  </a:lnTo>
                  <a:lnTo>
                    <a:pt x="388" y="7"/>
                  </a:lnTo>
                  <a:lnTo>
                    <a:pt x="422" y="17"/>
                  </a:lnTo>
                  <a:lnTo>
                    <a:pt x="451" y="28"/>
                  </a:lnTo>
                  <a:lnTo>
                    <a:pt x="453" y="30"/>
                  </a:lnTo>
                  <a:lnTo>
                    <a:pt x="453" y="162"/>
                  </a:lnTo>
                  <a:lnTo>
                    <a:pt x="447" y="156"/>
                  </a:lnTo>
                  <a:lnTo>
                    <a:pt x="405" y="131"/>
                  </a:lnTo>
                  <a:lnTo>
                    <a:pt x="361" y="116"/>
                  </a:lnTo>
                  <a:lnTo>
                    <a:pt x="317" y="112"/>
                  </a:lnTo>
                  <a:lnTo>
                    <a:pt x="279" y="116"/>
                  </a:lnTo>
                  <a:lnTo>
                    <a:pt x="246" y="126"/>
                  </a:lnTo>
                  <a:lnTo>
                    <a:pt x="216" y="141"/>
                  </a:lnTo>
                  <a:lnTo>
                    <a:pt x="189" y="164"/>
                  </a:lnTo>
                  <a:lnTo>
                    <a:pt x="168" y="192"/>
                  </a:lnTo>
                  <a:lnTo>
                    <a:pt x="153" y="227"/>
                  </a:lnTo>
                  <a:lnTo>
                    <a:pt x="143" y="263"/>
                  </a:lnTo>
                  <a:lnTo>
                    <a:pt x="141" y="305"/>
                  </a:lnTo>
                  <a:lnTo>
                    <a:pt x="143" y="347"/>
                  </a:lnTo>
                  <a:lnTo>
                    <a:pt x="153" y="383"/>
                  </a:lnTo>
                  <a:lnTo>
                    <a:pt x="168" y="416"/>
                  </a:lnTo>
                  <a:lnTo>
                    <a:pt x="187" y="442"/>
                  </a:lnTo>
                  <a:lnTo>
                    <a:pt x="214" y="463"/>
                  </a:lnTo>
                  <a:lnTo>
                    <a:pt x="243" y="480"/>
                  </a:lnTo>
                  <a:lnTo>
                    <a:pt x="277" y="488"/>
                  </a:lnTo>
                  <a:lnTo>
                    <a:pt x="315" y="492"/>
                  </a:lnTo>
                  <a:lnTo>
                    <a:pt x="346" y="488"/>
                  </a:lnTo>
                  <a:lnTo>
                    <a:pt x="380" y="479"/>
                  </a:lnTo>
                  <a:lnTo>
                    <a:pt x="414" y="465"/>
                  </a:lnTo>
                  <a:lnTo>
                    <a:pt x="447" y="444"/>
                  </a:lnTo>
                  <a:lnTo>
                    <a:pt x="453" y="440"/>
                  </a:lnTo>
                  <a:lnTo>
                    <a:pt x="453" y="564"/>
                  </a:lnTo>
                  <a:lnTo>
                    <a:pt x="451" y="566"/>
                  </a:lnTo>
                  <a:lnTo>
                    <a:pt x="414" y="583"/>
                  </a:lnTo>
                  <a:lnTo>
                    <a:pt x="376" y="595"/>
                  </a:lnTo>
                  <a:lnTo>
                    <a:pt x="332" y="603"/>
                  </a:lnTo>
                  <a:lnTo>
                    <a:pt x="287" y="604"/>
                  </a:lnTo>
                  <a:lnTo>
                    <a:pt x="233" y="601"/>
                  </a:lnTo>
                  <a:lnTo>
                    <a:pt x="183" y="589"/>
                  </a:lnTo>
                  <a:lnTo>
                    <a:pt x="138" y="568"/>
                  </a:lnTo>
                  <a:lnTo>
                    <a:pt x="97" y="542"/>
                  </a:lnTo>
                  <a:lnTo>
                    <a:pt x="63" y="507"/>
                  </a:lnTo>
                  <a:lnTo>
                    <a:pt x="36" y="465"/>
                  </a:lnTo>
                  <a:lnTo>
                    <a:pt x="15" y="419"/>
                  </a:lnTo>
                  <a:lnTo>
                    <a:pt x="4" y="370"/>
                  </a:lnTo>
                  <a:lnTo>
                    <a:pt x="0" y="316"/>
                  </a:lnTo>
                  <a:lnTo>
                    <a:pt x="4" y="257"/>
                  </a:lnTo>
                  <a:lnTo>
                    <a:pt x="17" y="202"/>
                  </a:lnTo>
                  <a:lnTo>
                    <a:pt x="38" y="151"/>
                  </a:lnTo>
                  <a:lnTo>
                    <a:pt x="67" y="107"/>
                  </a:lnTo>
                  <a:lnTo>
                    <a:pt x="103" y="69"/>
                  </a:lnTo>
                  <a:lnTo>
                    <a:pt x="147" y="40"/>
                  </a:lnTo>
                  <a:lnTo>
                    <a:pt x="197" y="17"/>
                  </a:lnTo>
                  <a:lnTo>
                    <a:pt x="252" y="4"/>
                  </a:lnTo>
                  <a:lnTo>
                    <a:pt x="311"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48" name="Freeform 9"/>
            <p:cNvSpPr>
              <a:spLocks/>
            </p:cNvSpPr>
            <p:nvPr/>
          </p:nvSpPr>
          <p:spPr bwMode="auto">
            <a:xfrm>
              <a:off x="1550885" y="1435414"/>
              <a:ext cx="107181" cy="188690"/>
            </a:xfrm>
            <a:custGeom>
              <a:avLst/>
              <a:gdLst>
                <a:gd name="T0" fmla="*/ 279 w 334"/>
                <a:gd name="T1" fmla="*/ 0 h 587"/>
                <a:gd name="T2" fmla="*/ 309 w 334"/>
                <a:gd name="T3" fmla="*/ 2 h 587"/>
                <a:gd name="T4" fmla="*/ 332 w 334"/>
                <a:gd name="T5" fmla="*/ 7 h 587"/>
                <a:gd name="T6" fmla="*/ 334 w 334"/>
                <a:gd name="T7" fmla="*/ 9 h 587"/>
                <a:gd name="T8" fmla="*/ 334 w 334"/>
                <a:gd name="T9" fmla="*/ 145 h 587"/>
                <a:gd name="T10" fmla="*/ 328 w 334"/>
                <a:gd name="T11" fmla="*/ 141 h 587"/>
                <a:gd name="T12" fmla="*/ 317 w 334"/>
                <a:gd name="T13" fmla="*/ 135 h 587"/>
                <a:gd name="T14" fmla="*/ 298 w 334"/>
                <a:gd name="T15" fmla="*/ 129 h 587"/>
                <a:gd name="T16" fmla="*/ 277 w 334"/>
                <a:gd name="T17" fmla="*/ 124 h 587"/>
                <a:gd name="T18" fmla="*/ 256 w 334"/>
                <a:gd name="T19" fmla="*/ 122 h 587"/>
                <a:gd name="T20" fmla="*/ 223 w 334"/>
                <a:gd name="T21" fmla="*/ 127 h 587"/>
                <a:gd name="T22" fmla="*/ 193 w 334"/>
                <a:gd name="T23" fmla="*/ 143 h 587"/>
                <a:gd name="T24" fmla="*/ 168 w 334"/>
                <a:gd name="T25" fmla="*/ 169 h 587"/>
                <a:gd name="T26" fmla="*/ 151 w 334"/>
                <a:gd name="T27" fmla="*/ 204 h 587"/>
                <a:gd name="T28" fmla="*/ 139 w 334"/>
                <a:gd name="T29" fmla="*/ 244 h 587"/>
                <a:gd name="T30" fmla="*/ 135 w 334"/>
                <a:gd name="T31" fmla="*/ 291 h 587"/>
                <a:gd name="T32" fmla="*/ 135 w 334"/>
                <a:gd name="T33" fmla="*/ 587 h 587"/>
                <a:gd name="T34" fmla="*/ 0 w 334"/>
                <a:gd name="T35" fmla="*/ 587 h 587"/>
                <a:gd name="T36" fmla="*/ 0 w 334"/>
                <a:gd name="T37" fmla="*/ 9 h 587"/>
                <a:gd name="T38" fmla="*/ 135 w 334"/>
                <a:gd name="T39" fmla="*/ 9 h 587"/>
                <a:gd name="T40" fmla="*/ 135 w 334"/>
                <a:gd name="T41" fmla="*/ 110 h 587"/>
                <a:gd name="T42" fmla="*/ 135 w 334"/>
                <a:gd name="T43" fmla="*/ 110 h 587"/>
                <a:gd name="T44" fmla="*/ 151 w 334"/>
                <a:gd name="T45" fmla="*/ 80 h 587"/>
                <a:gd name="T46" fmla="*/ 168 w 334"/>
                <a:gd name="T47" fmla="*/ 53 h 587"/>
                <a:gd name="T48" fmla="*/ 189 w 334"/>
                <a:gd name="T49" fmla="*/ 32 h 587"/>
                <a:gd name="T50" fmla="*/ 216 w 334"/>
                <a:gd name="T51" fmla="*/ 15 h 587"/>
                <a:gd name="T52" fmla="*/ 246 w 334"/>
                <a:gd name="T53" fmla="*/ 3 h 587"/>
                <a:gd name="T54" fmla="*/ 279 w 334"/>
                <a:gd name="T55" fmla="*/ 0 h 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4" h="587">
                  <a:moveTo>
                    <a:pt x="279" y="0"/>
                  </a:moveTo>
                  <a:lnTo>
                    <a:pt x="309" y="2"/>
                  </a:lnTo>
                  <a:lnTo>
                    <a:pt x="332" y="7"/>
                  </a:lnTo>
                  <a:lnTo>
                    <a:pt x="334" y="9"/>
                  </a:lnTo>
                  <a:lnTo>
                    <a:pt x="334" y="145"/>
                  </a:lnTo>
                  <a:lnTo>
                    <a:pt x="328" y="141"/>
                  </a:lnTo>
                  <a:lnTo>
                    <a:pt x="317" y="135"/>
                  </a:lnTo>
                  <a:lnTo>
                    <a:pt x="298" y="129"/>
                  </a:lnTo>
                  <a:lnTo>
                    <a:pt x="277" y="124"/>
                  </a:lnTo>
                  <a:lnTo>
                    <a:pt x="256" y="122"/>
                  </a:lnTo>
                  <a:lnTo>
                    <a:pt x="223" y="127"/>
                  </a:lnTo>
                  <a:lnTo>
                    <a:pt x="193" y="143"/>
                  </a:lnTo>
                  <a:lnTo>
                    <a:pt x="168" y="169"/>
                  </a:lnTo>
                  <a:lnTo>
                    <a:pt x="151" y="204"/>
                  </a:lnTo>
                  <a:lnTo>
                    <a:pt x="139" y="244"/>
                  </a:lnTo>
                  <a:lnTo>
                    <a:pt x="135" y="291"/>
                  </a:lnTo>
                  <a:lnTo>
                    <a:pt x="135" y="587"/>
                  </a:lnTo>
                  <a:lnTo>
                    <a:pt x="0" y="587"/>
                  </a:lnTo>
                  <a:lnTo>
                    <a:pt x="0" y="9"/>
                  </a:lnTo>
                  <a:lnTo>
                    <a:pt x="135" y="9"/>
                  </a:lnTo>
                  <a:lnTo>
                    <a:pt x="135" y="110"/>
                  </a:lnTo>
                  <a:lnTo>
                    <a:pt x="135" y="110"/>
                  </a:lnTo>
                  <a:lnTo>
                    <a:pt x="151" y="80"/>
                  </a:lnTo>
                  <a:lnTo>
                    <a:pt x="168" y="53"/>
                  </a:lnTo>
                  <a:lnTo>
                    <a:pt x="189" y="32"/>
                  </a:lnTo>
                  <a:lnTo>
                    <a:pt x="216" y="15"/>
                  </a:lnTo>
                  <a:lnTo>
                    <a:pt x="246" y="3"/>
                  </a:lnTo>
                  <a:lnTo>
                    <a:pt x="279"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49" name="Freeform 10"/>
            <p:cNvSpPr>
              <a:spLocks noEditPoints="1"/>
            </p:cNvSpPr>
            <p:nvPr/>
          </p:nvSpPr>
          <p:spPr bwMode="auto">
            <a:xfrm>
              <a:off x="1661275" y="1434131"/>
              <a:ext cx="190615" cy="193825"/>
            </a:xfrm>
            <a:custGeom>
              <a:avLst/>
              <a:gdLst>
                <a:gd name="T0" fmla="*/ 263 w 593"/>
                <a:gd name="T1" fmla="*/ 114 h 604"/>
                <a:gd name="T2" fmla="*/ 206 w 593"/>
                <a:gd name="T3" fmla="*/ 141 h 604"/>
                <a:gd name="T4" fmla="*/ 164 w 593"/>
                <a:gd name="T5" fmla="*/ 189 h 604"/>
                <a:gd name="T6" fmla="*/ 143 w 593"/>
                <a:gd name="T7" fmla="*/ 261 h 604"/>
                <a:gd name="T8" fmla="*/ 143 w 593"/>
                <a:gd name="T9" fmla="*/ 347 h 604"/>
                <a:gd name="T10" fmla="*/ 164 w 593"/>
                <a:gd name="T11" fmla="*/ 416 h 604"/>
                <a:gd name="T12" fmla="*/ 206 w 593"/>
                <a:gd name="T13" fmla="*/ 465 h 604"/>
                <a:gd name="T14" fmla="*/ 263 w 593"/>
                <a:gd name="T15" fmla="*/ 488 h 604"/>
                <a:gd name="T16" fmla="*/ 336 w 593"/>
                <a:gd name="T17" fmla="*/ 488 h 604"/>
                <a:gd name="T18" fmla="*/ 393 w 593"/>
                <a:gd name="T19" fmla="*/ 465 h 604"/>
                <a:gd name="T20" fmla="*/ 431 w 593"/>
                <a:gd name="T21" fmla="*/ 418 h 604"/>
                <a:gd name="T22" fmla="*/ 450 w 593"/>
                <a:gd name="T23" fmla="*/ 345 h 604"/>
                <a:gd name="T24" fmla="*/ 450 w 593"/>
                <a:gd name="T25" fmla="*/ 257 h 604"/>
                <a:gd name="T26" fmla="*/ 429 w 593"/>
                <a:gd name="T27" fmla="*/ 187 h 604"/>
                <a:gd name="T28" fmla="*/ 389 w 593"/>
                <a:gd name="T29" fmla="*/ 139 h 604"/>
                <a:gd name="T30" fmla="*/ 332 w 593"/>
                <a:gd name="T31" fmla="*/ 114 h 604"/>
                <a:gd name="T32" fmla="*/ 305 w 593"/>
                <a:gd name="T33" fmla="*/ 0 h 604"/>
                <a:gd name="T34" fmla="*/ 404 w 593"/>
                <a:gd name="T35" fmla="*/ 13 h 604"/>
                <a:gd name="T36" fmla="*/ 485 w 593"/>
                <a:gd name="T37" fmla="*/ 51 h 604"/>
                <a:gd name="T38" fmla="*/ 544 w 593"/>
                <a:gd name="T39" fmla="*/ 112 h 604"/>
                <a:gd name="T40" fmla="*/ 580 w 593"/>
                <a:gd name="T41" fmla="*/ 196 h 604"/>
                <a:gd name="T42" fmla="*/ 593 w 593"/>
                <a:gd name="T43" fmla="*/ 297 h 604"/>
                <a:gd name="T44" fmla="*/ 580 w 593"/>
                <a:gd name="T45" fmla="*/ 398 h 604"/>
                <a:gd name="T46" fmla="*/ 542 w 593"/>
                <a:gd name="T47" fmla="*/ 484 h 604"/>
                <a:gd name="T48" fmla="*/ 477 w 593"/>
                <a:gd name="T49" fmla="*/ 551 h 604"/>
                <a:gd name="T50" fmla="*/ 393 w 593"/>
                <a:gd name="T51" fmla="*/ 591 h 604"/>
                <a:gd name="T52" fmla="*/ 292 w 593"/>
                <a:gd name="T53" fmla="*/ 604 h 604"/>
                <a:gd name="T54" fmla="*/ 194 w 593"/>
                <a:gd name="T55" fmla="*/ 591 h 604"/>
                <a:gd name="T56" fmla="*/ 112 w 593"/>
                <a:gd name="T57" fmla="*/ 553 h 604"/>
                <a:gd name="T58" fmla="*/ 51 w 593"/>
                <a:gd name="T59" fmla="*/ 490 h 604"/>
                <a:gd name="T60" fmla="*/ 13 w 593"/>
                <a:gd name="T61" fmla="*/ 408 h 604"/>
                <a:gd name="T62" fmla="*/ 0 w 593"/>
                <a:gd name="T63" fmla="*/ 309 h 604"/>
                <a:gd name="T64" fmla="*/ 13 w 593"/>
                <a:gd name="T65" fmla="*/ 204 h 604"/>
                <a:gd name="T66" fmla="*/ 51 w 593"/>
                <a:gd name="T67" fmla="*/ 118 h 604"/>
                <a:gd name="T68" fmla="*/ 116 w 593"/>
                <a:gd name="T69" fmla="*/ 53 h 604"/>
                <a:gd name="T70" fmla="*/ 200 w 593"/>
                <a:gd name="T71" fmla="*/ 13 h 604"/>
                <a:gd name="T72" fmla="*/ 305 w 593"/>
                <a:gd name="T73" fmla="*/ 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93" h="604">
                  <a:moveTo>
                    <a:pt x="297" y="112"/>
                  </a:moveTo>
                  <a:lnTo>
                    <a:pt x="263" y="114"/>
                  </a:lnTo>
                  <a:lnTo>
                    <a:pt x="233" y="124"/>
                  </a:lnTo>
                  <a:lnTo>
                    <a:pt x="206" y="141"/>
                  </a:lnTo>
                  <a:lnTo>
                    <a:pt x="183" y="162"/>
                  </a:lnTo>
                  <a:lnTo>
                    <a:pt x="164" y="189"/>
                  </a:lnTo>
                  <a:lnTo>
                    <a:pt x="150" y="223"/>
                  </a:lnTo>
                  <a:lnTo>
                    <a:pt x="143" y="261"/>
                  </a:lnTo>
                  <a:lnTo>
                    <a:pt x="141" y="305"/>
                  </a:lnTo>
                  <a:lnTo>
                    <a:pt x="143" y="347"/>
                  </a:lnTo>
                  <a:lnTo>
                    <a:pt x="150" y="383"/>
                  </a:lnTo>
                  <a:lnTo>
                    <a:pt x="164" y="416"/>
                  </a:lnTo>
                  <a:lnTo>
                    <a:pt x="183" y="442"/>
                  </a:lnTo>
                  <a:lnTo>
                    <a:pt x="206" y="465"/>
                  </a:lnTo>
                  <a:lnTo>
                    <a:pt x="233" y="480"/>
                  </a:lnTo>
                  <a:lnTo>
                    <a:pt x="263" y="488"/>
                  </a:lnTo>
                  <a:lnTo>
                    <a:pt x="299" y="492"/>
                  </a:lnTo>
                  <a:lnTo>
                    <a:pt x="336" y="488"/>
                  </a:lnTo>
                  <a:lnTo>
                    <a:pt x="366" y="480"/>
                  </a:lnTo>
                  <a:lnTo>
                    <a:pt x="393" y="465"/>
                  </a:lnTo>
                  <a:lnTo>
                    <a:pt x="414" y="444"/>
                  </a:lnTo>
                  <a:lnTo>
                    <a:pt x="431" y="418"/>
                  </a:lnTo>
                  <a:lnTo>
                    <a:pt x="443" y="383"/>
                  </a:lnTo>
                  <a:lnTo>
                    <a:pt x="450" y="345"/>
                  </a:lnTo>
                  <a:lnTo>
                    <a:pt x="452" y="301"/>
                  </a:lnTo>
                  <a:lnTo>
                    <a:pt x="450" y="257"/>
                  </a:lnTo>
                  <a:lnTo>
                    <a:pt x="443" y="219"/>
                  </a:lnTo>
                  <a:lnTo>
                    <a:pt x="429" y="187"/>
                  </a:lnTo>
                  <a:lnTo>
                    <a:pt x="412" y="160"/>
                  </a:lnTo>
                  <a:lnTo>
                    <a:pt x="389" y="139"/>
                  </a:lnTo>
                  <a:lnTo>
                    <a:pt x="362" y="124"/>
                  </a:lnTo>
                  <a:lnTo>
                    <a:pt x="332" y="114"/>
                  </a:lnTo>
                  <a:lnTo>
                    <a:pt x="297" y="112"/>
                  </a:lnTo>
                  <a:close/>
                  <a:moveTo>
                    <a:pt x="305" y="0"/>
                  </a:moveTo>
                  <a:lnTo>
                    <a:pt x="357" y="4"/>
                  </a:lnTo>
                  <a:lnTo>
                    <a:pt x="404" y="13"/>
                  </a:lnTo>
                  <a:lnTo>
                    <a:pt x="446" y="28"/>
                  </a:lnTo>
                  <a:lnTo>
                    <a:pt x="485" y="51"/>
                  </a:lnTo>
                  <a:lnTo>
                    <a:pt x="517" y="78"/>
                  </a:lnTo>
                  <a:lnTo>
                    <a:pt x="544" y="112"/>
                  </a:lnTo>
                  <a:lnTo>
                    <a:pt x="565" y="152"/>
                  </a:lnTo>
                  <a:lnTo>
                    <a:pt x="580" y="196"/>
                  </a:lnTo>
                  <a:lnTo>
                    <a:pt x="590" y="244"/>
                  </a:lnTo>
                  <a:lnTo>
                    <a:pt x="593" y="297"/>
                  </a:lnTo>
                  <a:lnTo>
                    <a:pt x="590" y="351"/>
                  </a:lnTo>
                  <a:lnTo>
                    <a:pt x="580" y="398"/>
                  </a:lnTo>
                  <a:lnTo>
                    <a:pt x="565" y="444"/>
                  </a:lnTo>
                  <a:lnTo>
                    <a:pt x="542" y="484"/>
                  </a:lnTo>
                  <a:lnTo>
                    <a:pt x="511" y="521"/>
                  </a:lnTo>
                  <a:lnTo>
                    <a:pt x="477" y="551"/>
                  </a:lnTo>
                  <a:lnTo>
                    <a:pt x="437" y="574"/>
                  </a:lnTo>
                  <a:lnTo>
                    <a:pt x="393" y="591"/>
                  </a:lnTo>
                  <a:lnTo>
                    <a:pt x="345" y="601"/>
                  </a:lnTo>
                  <a:lnTo>
                    <a:pt x="292" y="604"/>
                  </a:lnTo>
                  <a:lnTo>
                    <a:pt x="240" y="601"/>
                  </a:lnTo>
                  <a:lnTo>
                    <a:pt x="194" y="591"/>
                  </a:lnTo>
                  <a:lnTo>
                    <a:pt x="150" y="576"/>
                  </a:lnTo>
                  <a:lnTo>
                    <a:pt x="112" y="553"/>
                  </a:lnTo>
                  <a:lnTo>
                    <a:pt x="80" y="524"/>
                  </a:lnTo>
                  <a:lnTo>
                    <a:pt x="51" y="490"/>
                  </a:lnTo>
                  <a:lnTo>
                    <a:pt x="28" y="452"/>
                  </a:lnTo>
                  <a:lnTo>
                    <a:pt x="13" y="408"/>
                  </a:lnTo>
                  <a:lnTo>
                    <a:pt x="3" y="360"/>
                  </a:lnTo>
                  <a:lnTo>
                    <a:pt x="0" y="309"/>
                  </a:lnTo>
                  <a:lnTo>
                    <a:pt x="3" y="254"/>
                  </a:lnTo>
                  <a:lnTo>
                    <a:pt x="13" y="204"/>
                  </a:lnTo>
                  <a:lnTo>
                    <a:pt x="28" y="158"/>
                  </a:lnTo>
                  <a:lnTo>
                    <a:pt x="51" y="118"/>
                  </a:lnTo>
                  <a:lnTo>
                    <a:pt x="82" y="82"/>
                  </a:lnTo>
                  <a:lnTo>
                    <a:pt x="116" y="53"/>
                  </a:lnTo>
                  <a:lnTo>
                    <a:pt x="156" y="30"/>
                  </a:lnTo>
                  <a:lnTo>
                    <a:pt x="200" y="13"/>
                  </a:lnTo>
                  <a:lnTo>
                    <a:pt x="252" y="4"/>
                  </a:lnTo>
                  <a:lnTo>
                    <a:pt x="305"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50" name="Freeform 11"/>
            <p:cNvSpPr>
              <a:spLocks/>
            </p:cNvSpPr>
            <p:nvPr/>
          </p:nvSpPr>
          <p:spPr bwMode="auto">
            <a:xfrm>
              <a:off x="1873070" y="1434131"/>
              <a:ext cx="123226" cy="193825"/>
            </a:xfrm>
            <a:custGeom>
              <a:avLst/>
              <a:gdLst>
                <a:gd name="T0" fmla="*/ 252 w 384"/>
                <a:gd name="T1" fmla="*/ 2 h 604"/>
                <a:gd name="T2" fmla="*/ 323 w 384"/>
                <a:gd name="T3" fmla="*/ 15 h 604"/>
                <a:gd name="T4" fmla="*/ 354 w 384"/>
                <a:gd name="T5" fmla="*/ 25 h 604"/>
                <a:gd name="T6" fmla="*/ 348 w 384"/>
                <a:gd name="T7" fmla="*/ 147 h 604"/>
                <a:gd name="T8" fmla="*/ 287 w 384"/>
                <a:gd name="T9" fmla="*/ 118 h 604"/>
                <a:gd name="T10" fmla="*/ 216 w 384"/>
                <a:gd name="T11" fmla="*/ 107 h 604"/>
                <a:gd name="T12" fmla="*/ 174 w 384"/>
                <a:gd name="T13" fmla="*/ 114 h 604"/>
                <a:gd name="T14" fmla="*/ 147 w 384"/>
                <a:gd name="T15" fmla="*/ 135 h 604"/>
                <a:gd name="T16" fmla="*/ 138 w 384"/>
                <a:gd name="T17" fmla="*/ 166 h 604"/>
                <a:gd name="T18" fmla="*/ 153 w 384"/>
                <a:gd name="T19" fmla="*/ 210 h 604"/>
                <a:gd name="T20" fmla="*/ 197 w 384"/>
                <a:gd name="T21" fmla="*/ 236 h 604"/>
                <a:gd name="T22" fmla="*/ 285 w 384"/>
                <a:gd name="T23" fmla="*/ 274 h 604"/>
                <a:gd name="T24" fmla="*/ 350 w 384"/>
                <a:gd name="T25" fmla="*/ 324 h 604"/>
                <a:gd name="T26" fmla="*/ 380 w 384"/>
                <a:gd name="T27" fmla="*/ 387 h 604"/>
                <a:gd name="T28" fmla="*/ 380 w 384"/>
                <a:gd name="T29" fmla="*/ 463 h 604"/>
                <a:gd name="T30" fmla="*/ 348 w 384"/>
                <a:gd name="T31" fmla="*/ 528 h 604"/>
                <a:gd name="T32" fmla="*/ 287 w 384"/>
                <a:gd name="T33" fmla="*/ 576 h 604"/>
                <a:gd name="T34" fmla="*/ 203 w 384"/>
                <a:gd name="T35" fmla="*/ 601 h 604"/>
                <a:gd name="T36" fmla="*/ 117 w 384"/>
                <a:gd name="T37" fmla="*/ 603 h 604"/>
                <a:gd name="T38" fmla="*/ 35 w 384"/>
                <a:gd name="T39" fmla="*/ 585 h 604"/>
                <a:gd name="T40" fmla="*/ 0 w 384"/>
                <a:gd name="T41" fmla="*/ 572 h 604"/>
                <a:gd name="T42" fmla="*/ 6 w 384"/>
                <a:gd name="T43" fmla="*/ 444 h 604"/>
                <a:gd name="T44" fmla="*/ 82 w 384"/>
                <a:gd name="T45" fmla="*/ 482 h 604"/>
                <a:gd name="T46" fmla="*/ 159 w 384"/>
                <a:gd name="T47" fmla="*/ 496 h 604"/>
                <a:gd name="T48" fmla="*/ 214 w 384"/>
                <a:gd name="T49" fmla="*/ 488 h 604"/>
                <a:gd name="T50" fmla="*/ 243 w 384"/>
                <a:gd name="T51" fmla="*/ 459 h 604"/>
                <a:gd name="T52" fmla="*/ 245 w 384"/>
                <a:gd name="T53" fmla="*/ 421 h 604"/>
                <a:gd name="T54" fmla="*/ 226 w 384"/>
                <a:gd name="T55" fmla="*/ 395 h 604"/>
                <a:gd name="T56" fmla="*/ 189 w 384"/>
                <a:gd name="T57" fmla="*/ 372 h 604"/>
                <a:gd name="T58" fmla="*/ 138 w 384"/>
                <a:gd name="T59" fmla="*/ 349 h 604"/>
                <a:gd name="T60" fmla="*/ 77 w 384"/>
                <a:gd name="T61" fmla="*/ 316 h 604"/>
                <a:gd name="T62" fmla="*/ 31 w 384"/>
                <a:gd name="T63" fmla="*/ 276 h 604"/>
                <a:gd name="T64" fmla="*/ 4 w 384"/>
                <a:gd name="T65" fmla="*/ 215 h 604"/>
                <a:gd name="T66" fmla="*/ 4 w 384"/>
                <a:gd name="T67" fmla="*/ 139 h 604"/>
                <a:gd name="T68" fmla="*/ 35 w 384"/>
                <a:gd name="T69" fmla="*/ 76 h 604"/>
                <a:gd name="T70" fmla="*/ 96 w 384"/>
                <a:gd name="T71" fmla="*/ 27 h 604"/>
                <a:gd name="T72" fmla="*/ 174 w 384"/>
                <a:gd name="T73" fmla="*/ 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84" h="604">
                  <a:moveTo>
                    <a:pt x="222" y="0"/>
                  </a:moveTo>
                  <a:lnTo>
                    <a:pt x="252" y="2"/>
                  </a:lnTo>
                  <a:lnTo>
                    <a:pt x="289" y="7"/>
                  </a:lnTo>
                  <a:lnTo>
                    <a:pt x="323" y="15"/>
                  </a:lnTo>
                  <a:lnTo>
                    <a:pt x="352" y="25"/>
                  </a:lnTo>
                  <a:lnTo>
                    <a:pt x="354" y="25"/>
                  </a:lnTo>
                  <a:lnTo>
                    <a:pt x="354" y="151"/>
                  </a:lnTo>
                  <a:lnTo>
                    <a:pt x="348" y="147"/>
                  </a:lnTo>
                  <a:lnTo>
                    <a:pt x="319" y="131"/>
                  </a:lnTo>
                  <a:lnTo>
                    <a:pt x="287" y="118"/>
                  </a:lnTo>
                  <a:lnTo>
                    <a:pt x="252" y="110"/>
                  </a:lnTo>
                  <a:lnTo>
                    <a:pt x="216" y="107"/>
                  </a:lnTo>
                  <a:lnTo>
                    <a:pt x="193" y="109"/>
                  </a:lnTo>
                  <a:lnTo>
                    <a:pt x="174" y="114"/>
                  </a:lnTo>
                  <a:lnTo>
                    <a:pt x="159" y="124"/>
                  </a:lnTo>
                  <a:lnTo>
                    <a:pt x="147" y="135"/>
                  </a:lnTo>
                  <a:lnTo>
                    <a:pt x="140" y="149"/>
                  </a:lnTo>
                  <a:lnTo>
                    <a:pt x="138" y="166"/>
                  </a:lnTo>
                  <a:lnTo>
                    <a:pt x="142" y="191"/>
                  </a:lnTo>
                  <a:lnTo>
                    <a:pt x="153" y="210"/>
                  </a:lnTo>
                  <a:lnTo>
                    <a:pt x="170" y="221"/>
                  </a:lnTo>
                  <a:lnTo>
                    <a:pt x="197" y="236"/>
                  </a:lnTo>
                  <a:lnTo>
                    <a:pt x="235" y="252"/>
                  </a:lnTo>
                  <a:lnTo>
                    <a:pt x="285" y="274"/>
                  </a:lnTo>
                  <a:lnTo>
                    <a:pt x="323" y="299"/>
                  </a:lnTo>
                  <a:lnTo>
                    <a:pt x="350" y="324"/>
                  </a:lnTo>
                  <a:lnTo>
                    <a:pt x="369" y="355"/>
                  </a:lnTo>
                  <a:lnTo>
                    <a:pt x="380" y="387"/>
                  </a:lnTo>
                  <a:lnTo>
                    <a:pt x="384" y="423"/>
                  </a:lnTo>
                  <a:lnTo>
                    <a:pt x="380" y="463"/>
                  </a:lnTo>
                  <a:lnTo>
                    <a:pt x="369" y="498"/>
                  </a:lnTo>
                  <a:lnTo>
                    <a:pt x="348" y="528"/>
                  </a:lnTo>
                  <a:lnTo>
                    <a:pt x="321" y="555"/>
                  </a:lnTo>
                  <a:lnTo>
                    <a:pt x="287" y="576"/>
                  </a:lnTo>
                  <a:lnTo>
                    <a:pt x="249" y="591"/>
                  </a:lnTo>
                  <a:lnTo>
                    <a:pt x="203" y="601"/>
                  </a:lnTo>
                  <a:lnTo>
                    <a:pt x="153" y="604"/>
                  </a:lnTo>
                  <a:lnTo>
                    <a:pt x="117" y="603"/>
                  </a:lnTo>
                  <a:lnTo>
                    <a:pt x="75" y="595"/>
                  </a:lnTo>
                  <a:lnTo>
                    <a:pt x="35" y="585"/>
                  </a:lnTo>
                  <a:lnTo>
                    <a:pt x="2" y="572"/>
                  </a:lnTo>
                  <a:lnTo>
                    <a:pt x="0" y="572"/>
                  </a:lnTo>
                  <a:lnTo>
                    <a:pt x="0" y="440"/>
                  </a:lnTo>
                  <a:lnTo>
                    <a:pt x="6" y="444"/>
                  </a:lnTo>
                  <a:lnTo>
                    <a:pt x="42" y="465"/>
                  </a:lnTo>
                  <a:lnTo>
                    <a:pt x="82" y="482"/>
                  </a:lnTo>
                  <a:lnTo>
                    <a:pt x="123" y="494"/>
                  </a:lnTo>
                  <a:lnTo>
                    <a:pt x="159" y="496"/>
                  </a:lnTo>
                  <a:lnTo>
                    <a:pt x="189" y="494"/>
                  </a:lnTo>
                  <a:lnTo>
                    <a:pt x="214" y="488"/>
                  </a:lnTo>
                  <a:lnTo>
                    <a:pt x="233" y="477"/>
                  </a:lnTo>
                  <a:lnTo>
                    <a:pt x="243" y="459"/>
                  </a:lnTo>
                  <a:lnTo>
                    <a:pt x="247" y="439"/>
                  </a:lnTo>
                  <a:lnTo>
                    <a:pt x="245" y="421"/>
                  </a:lnTo>
                  <a:lnTo>
                    <a:pt x="239" y="406"/>
                  </a:lnTo>
                  <a:lnTo>
                    <a:pt x="226" y="395"/>
                  </a:lnTo>
                  <a:lnTo>
                    <a:pt x="209" y="381"/>
                  </a:lnTo>
                  <a:lnTo>
                    <a:pt x="189" y="372"/>
                  </a:lnTo>
                  <a:lnTo>
                    <a:pt x="167" y="360"/>
                  </a:lnTo>
                  <a:lnTo>
                    <a:pt x="138" y="349"/>
                  </a:lnTo>
                  <a:lnTo>
                    <a:pt x="103" y="334"/>
                  </a:lnTo>
                  <a:lnTo>
                    <a:pt x="77" y="316"/>
                  </a:lnTo>
                  <a:lnTo>
                    <a:pt x="54" y="301"/>
                  </a:lnTo>
                  <a:lnTo>
                    <a:pt x="31" y="276"/>
                  </a:lnTo>
                  <a:lnTo>
                    <a:pt x="14" y="248"/>
                  </a:lnTo>
                  <a:lnTo>
                    <a:pt x="4" y="215"/>
                  </a:lnTo>
                  <a:lnTo>
                    <a:pt x="0" y="177"/>
                  </a:lnTo>
                  <a:lnTo>
                    <a:pt x="4" y="139"/>
                  </a:lnTo>
                  <a:lnTo>
                    <a:pt x="16" y="105"/>
                  </a:lnTo>
                  <a:lnTo>
                    <a:pt x="35" y="76"/>
                  </a:lnTo>
                  <a:lnTo>
                    <a:pt x="61" y="49"/>
                  </a:lnTo>
                  <a:lnTo>
                    <a:pt x="96" y="27"/>
                  </a:lnTo>
                  <a:lnTo>
                    <a:pt x="132" y="11"/>
                  </a:lnTo>
                  <a:lnTo>
                    <a:pt x="174" y="4"/>
                  </a:lnTo>
                  <a:lnTo>
                    <a:pt x="222"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51" name="Freeform 12"/>
            <p:cNvSpPr>
              <a:spLocks noEditPoints="1"/>
            </p:cNvSpPr>
            <p:nvPr/>
          </p:nvSpPr>
          <p:spPr bwMode="auto">
            <a:xfrm>
              <a:off x="2014908" y="1434131"/>
              <a:ext cx="190615" cy="193825"/>
            </a:xfrm>
            <a:custGeom>
              <a:avLst/>
              <a:gdLst>
                <a:gd name="T0" fmla="*/ 264 w 594"/>
                <a:gd name="T1" fmla="*/ 114 h 604"/>
                <a:gd name="T2" fmla="*/ 207 w 594"/>
                <a:gd name="T3" fmla="*/ 141 h 604"/>
                <a:gd name="T4" fmla="*/ 165 w 594"/>
                <a:gd name="T5" fmla="*/ 189 h 604"/>
                <a:gd name="T6" fmla="*/ 144 w 594"/>
                <a:gd name="T7" fmla="*/ 261 h 604"/>
                <a:gd name="T8" fmla="*/ 144 w 594"/>
                <a:gd name="T9" fmla="*/ 347 h 604"/>
                <a:gd name="T10" fmla="*/ 165 w 594"/>
                <a:gd name="T11" fmla="*/ 416 h 604"/>
                <a:gd name="T12" fmla="*/ 207 w 594"/>
                <a:gd name="T13" fmla="*/ 465 h 604"/>
                <a:gd name="T14" fmla="*/ 264 w 594"/>
                <a:gd name="T15" fmla="*/ 488 h 604"/>
                <a:gd name="T16" fmla="*/ 337 w 594"/>
                <a:gd name="T17" fmla="*/ 488 h 604"/>
                <a:gd name="T18" fmla="*/ 392 w 594"/>
                <a:gd name="T19" fmla="*/ 465 h 604"/>
                <a:gd name="T20" fmla="*/ 432 w 594"/>
                <a:gd name="T21" fmla="*/ 418 h 604"/>
                <a:gd name="T22" fmla="*/ 451 w 594"/>
                <a:gd name="T23" fmla="*/ 345 h 604"/>
                <a:gd name="T24" fmla="*/ 451 w 594"/>
                <a:gd name="T25" fmla="*/ 257 h 604"/>
                <a:gd name="T26" fmla="*/ 430 w 594"/>
                <a:gd name="T27" fmla="*/ 187 h 604"/>
                <a:gd name="T28" fmla="*/ 390 w 594"/>
                <a:gd name="T29" fmla="*/ 139 h 604"/>
                <a:gd name="T30" fmla="*/ 333 w 594"/>
                <a:gd name="T31" fmla="*/ 114 h 604"/>
                <a:gd name="T32" fmla="*/ 306 w 594"/>
                <a:gd name="T33" fmla="*/ 0 h 604"/>
                <a:gd name="T34" fmla="*/ 405 w 594"/>
                <a:gd name="T35" fmla="*/ 13 h 604"/>
                <a:gd name="T36" fmla="*/ 485 w 594"/>
                <a:gd name="T37" fmla="*/ 51 h 604"/>
                <a:gd name="T38" fmla="*/ 545 w 594"/>
                <a:gd name="T39" fmla="*/ 112 h 604"/>
                <a:gd name="T40" fmla="*/ 581 w 594"/>
                <a:gd name="T41" fmla="*/ 196 h 604"/>
                <a:gd name="T42" fmla="*/ 594 w 594"/>
                <a:gd name="T43" fmla="*/ 297 h 604"/>
                <a:gd name="T44" fmla="*/ 581 w 594"/>
                <a:gd name="T45" fmla="*/ 398 h 604"/>
                <a:gd name="T46" fmla="*/ 543 w 594"/>
                <a:gd name="T47" fmla="*/ 484 h 604"/>
                <a:gd name="T48" fmla="*/ 478 w 594"/>
                <a:gd name="T49" fmla="*/ 551 h 604"/>
                <a:gd name="T50" fmla="*/ 394 w 594"/>
                <a:gd name="T51" fmla="*/ 591 h 604"/>
                <a:gd name="T52" fmla="*/ 293 w 594"/>
                <a:gd name="T53" fmla="*/ 604 h 604"/>
                <a:gd name="T54" fmla="*/ 195 w 594"/>
                <a:gd name="T55" fmla="*/ 591 h 604"/>
                <a:gd name="T56" fmla="*/ 113 w 594"/>
                <a:gd name="T57" fmla="*/ 553 h 604"/>
                <a:gd name="T58" fmla="*/ 52 w 594"/>
                <a:gd name="T59" fmla="*/ 490 h 604"/>
                <a:gd name="T60" fmla="*/ 14 w 594"/>
                <a:gd name="T61" fmla="*/ 408 h 604"/>
                <a:gd name="T62" fmla="*/ 0 w 594"/>
                <a:gd name="T63" fmla="*/ 309 h 604"/>
                <a:gd name="T64" fmla="*/ 14 w 594"/>
                <a:gd name="T65" fmla="*/ 204 h 604"/>
                <a:gd name="T66" fmla="*/ 52 w 594"/>
                <a:gd name="T67" fmla="*/ 118 h 604"/>
                <a:gd name="T68" fmla="*/ 117 w 594"/>
                <a:gd name="T69" fmla="*/ 53 h 604"/>
                <a:gd name="T70" fmla="*/ 201 w 594"/>
                <a:gd name="T71" fmla="*/ 13 h 604"/>
                <a:gd name="T72" fmla="*/ 306 w 594"/>
                <a:gd name="T73" fmla="*/ 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94" h="604">
                  <a:moveTo>
                    <a:pt x="298" y="112"/>
                  </a:moveTo>
                  <a:lnTo>
                    <a:pt x="264" y="114"/>
                  </a:lnTo>
                  <a:lnTo>
                    <a:pt x="233" y="124"/>
                  </a:lnTo>
                  <a:lnTo>
                    <a:pt x="207" y="141"/>
                  </a:lnTo>
                  <a:lnTo>
                    <a:pt x="184" y="162"/>
                  </a:lnTo>
                  <a:lnTo>
                    <a:pt x="165" y="189"/>
                  </a:lnTo>
                  <a:lnTo>
                    <a:pt x="151" y="223"/>
                  </a:lnTo>
                  <a:lnTo>
                    <a:pt x="144" y="261"/>
                  </a:lnTo>
                  <a:lnTo>
                    <a:pt x="142" y="305"/>
                  </a:lnTo>
                  <a:lnTo>
                    <a:pt x="144" y="347"/>
                  </a:lnTo>
                  <a:lnTo>
                    <a:pt x="151" y="383"/>
                  </a:lnTo>
                  <a:lnTo>
                    <a:pt x="165" y="416"/>
                  </a:lnTo>
                  <a:lnTo>
                    <a:pt x="184" y="442"/>
                  </a:lnTo>
                  <a:lnTo>
                    <a:pt x="207" y="465"/>
                  </a:lnTo>
                  <a:lnTo>
                    <a:pt x="233" y="480"/>
                  </a:lnTo>
                  <a:lnTo>
                    <a:pt x="264" y="488"/>
                  </a:lnTo>
                  <a:lnTo>
                    <a:pt x="300" y="492"/>
                  </a:lnTo>
                  <a:lnTo>
                    <a:pt x="337" y="488"/>
                  </a:lnTo>
                  <a:lnTo>
                    <a:pt x="367" y="480"/>
                  </a:lnTo>
                  <a:lnTo>
                    <a:pt x="392" y="465"/>
                  </a:lnTo>
                  <a:lnTo>
                    <a:pt x="415" y="444"/>
                  </a:lnTo>
                  <a:lnTo>
                    <a:pt x="432" y="418"/>
                  </a:lnTo>
                  <a:lnTo>
                    <a:pt x="443" y="383"/>
                  </a:lnTo>
                  <a:lnTo>
                    <a:pt x="451" y="345"/>
                  </a:lnTo>
                  <a:lnTo>
                    <a:pt x="453" y="301"/>
                  </a:lnTo>
                  <a:lnTo>
                    <a:pt x="451" y="257"/>
                  </a:lnTo>
                  <a:lnTo>
                    <a:pt x="443" y="219"/>
                  </a:lnTo>
                  <a:lnTo>
                    <a:pt x="430" y="187"/>
                  </a:lnTo>
                  <a:lnTo>
                    <a:pt x="411" y="160"/>
                  </a:lnTo>
                  <a:lnTo>
                    <a:pt x="390" y="139"/>
                  </a:lnTo>
                  <a:lnTo>
                    <a:pt x="363" y="124"/>
                  </a:lnTo>
                  <a:lnTo>
                    <a:pt x="333" y="114"/>
                  </a:lnTo>
                  <a:lnTo>
                    <a:pt x="298" y="112"/>
                  </a:lnTo>
                  <a:close/>
                  <a:moveTo>
                    <a:pt x="306" y="0"/>
                  </a:moveTo>
                  <a:lnTo>
                    <a:pt x="358" y="4"/>
                  </a:lnTo>
                  <a:lnTo>
                    <a:pt x="405" y="13"/>
                  </a:lnTo>
                  <a:lnTo>
                    <a:pt x="447" y="28"/>
                  </a:lnTo>
                  <a:lnTo>
                    <a:pt x="485" y="51"/>
                  </a:lnTo>
                  <a:lnTo>
                    <a:pt x="518" y="78"/>
                  </a:lnTo>
                  <a:lnTo>
                    <a:pt x="545" y="112"/>
                  </a:lnTo>
                  <a:lnTo>
                    <a:pt x="566" y="152"/>
                  </a:lnTo>
                  <a:lnTo>
                    <a:pt x="581" y="196"/>
                  </a:lnTo>
                  <a:lnTo>
                    <a:pt x="591" y="244"/>
                  </a:lnTo>
                  <a:lnTo>
                    <a:pt x="594" y="297"/>
                  </a:lnTo>
                  <a:lnTo>
                    <a:pt x="591" y="351"/>
                  </a:lnTo>
                  <a:lnTo>
                    <a:pt x="581" y="398"/>
                  </a:lnTo>
                  <a:lnTo>
                    <a:pt x="564" y="444"/>
                  </a:lnTo>
                  <a:lnTo>
                    <a:pt x="543" y="484"/>
                  </a:lnTo>
                  <a:lnTo>
                    <a:pt x="512" y="521"/>
                  </a:lnTo>
                  <a:lnTo>
                    <a:pt x="478" y="551"/>
                  </a:lnTo>
                  <a:lnTo>
                    <a:pt x="438" y="574"/>
                  </a:lnTo>
                  <a:lnTo>
                    <a:pt x="394" y="591"/>
                  </a:lnTo>
                  <a:lnTo>
                    <a:pt x="346" y="601"/>
                  </a:lnTo>
                  <a:lnTo>
                    <a:pt x="293" y="604"/>
                  </a:lnTo>
                  <a:lnTo>
                    <a:pt x="241" y="601"/>
                  </a:lnTo>
                  <a:lnTo>
                    <a:pt x="195" y="591"/>
                  </a:lnTo>
                  <a:lnTo>
                    <a:pt x="151" y="576"/>
                  </a:lnTo>
                  <a:lnTo>
                    <a:pt x="113" y="553"/>
                  </a:lnTo>
                  <a:lnTo>
                    <a:pt x="79" y="524"/>
                  </a:lnTo>
                  <a:lnTo>
                    <a:pt x="52" y="490"/>
                  </a:lnTo>
                  <a:lnTo>
                    <a:pt x="29" y="452"/>
                  </a:lnTo>
                  <a:lnTo>
                    <a:pt x="14" y="408"/>
                  </a:lnTo>
                  <a:lnTo>
                    <a:pt x="4" y="360"/>
                  </a:lnTo>
                  <a:lnTo>
                    <a:pt x="0" y="309"/>
                  </a:lnTo>
                  <a:lnTo>
                    <a:pt x="4" y="254"/>
                  </a:lnTo>
                  <a:lnTo>
                    <a:pt x="14" y="204"/>
                  </a:lnTo>
                  <a:lnTo>
                    <a:pt x="29" y="158"/>
                  </a:lnTo>
                  <a:lnTo>
                    <a:pt x="52" y="118"/>
                  </a:lnTo>
                  <a:lnTo>
                    <a:pt x="81" y="82"/>
                  </a:lnTo>
                  <a:lnTo>
                    <a:pt x="117" y="53"/>
                  </a:lnTo>
                  <a:lnTo>
                    <a:pt x="157" y="30"/>
                  </a:lnTo>
                  <a:lnTo>
                    <a:pt x="201" y="13"/>
                  </a:lnTo>
                  <a:lnTo>
                    <a:pt x="251" y="4"/>
                  </a:lnTo>
                  <a:lnTo>
                    <a:pt x="306"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52" name="Freeform 13"/>
            <p:cNvSpPr>
              <a:spLocks/>
            </p:cNvSpPr>
            <p:nvPr/>
          </p:nvSpPr>
          <p:spPr bwMode="auto">
            <a:xfrm>
              <a:off x="2210016" y="1346845"/>
              <a:ext cx="227840" cy="281110"/>
            </a:xfrm>
            <a:custGeom>
              <a:avLst/>
              <a:gdLst>
                <a:gd name="T0" fmla="*/ 347 w 710"/>
                <a:gd name="T1" fmla="*/ 2 h 877"/>
                <a:gd name="T2" fmla="*/ 384 w 710"/>
                <a:gd name="T3" fmla="*/ 12 h 877"/>
                <a:gd name="T4" fmla="*/ 378 w 710"/>
                <a:gd name="T5" fmla="*/ 124 h 877"/>
                <a:gd name="T6" fmla="*/ 319 w 710"/>
                <a:gd name="T7" fmla="*/ 111 h 877"/>
                <a:gd name="T8" fmla="*/ 273 w 710"/>
                <a:gd name="T9" fmla="*/ 122 h 877"/>
                <a:gd name="T10" fmla="*/ 242 w 710"/>
                <a:gd name="T11" fmla="*/ 157 h 877"/>
                <a:gd name="T12" fmla="*/ 233 w 710"/>
                <a:gd name="T13" fmla="*/ 214 h 877"/>
                <a:gd name="T14" fmla="*/ 437 w 710"/>
                <a:gd name="T15" fmla="*/ 286 h 877"/>
                <a:gd name="T16" fmla="*/ 439 w 710"/>
                <a:gd name="T17" fmla="*/ 155 h 877"/>
                <a:gd name="T18" fmla="*/ 573 w 710"/>
                <a:gd name="T19" fmla="*/ 115 h 877"/>
                <a:gd name="T20" fmla="*/ 710 w 710"/>
                <a:gd name="T21" fmla="*/ 286 h 877"/>
                <a:gd name="T22" fmla="*/ 573 w 710"/>
                <a:gd name="T23" fmla="*/ 397 h 877"/>
                <a:gd name="T24" fmla="*/ 575 w 710"/>
                <a:gd name="T25" fmla="*/ 702 h 877"/>
                <a:gd name="T26" fmla="*/ 592 w 710"/>
                <a:gd name="T27" fmla="*/ 744 h 877"/>
                <a:gd name="T28" fmla="*/ 626 w 710"/>
                <a:gd name="T29" fmla="*/ 763 h 877"/>
                <a:gd name="T30" fmla="*/ 659 w 710"/>
                <a:gd name="T31" fmla="*/ 765 h 877"/>
                <a:gd name="T32" fmla="*/ 678 w 710"/>
                <a:gd name="T33" fmla="*/ 761 h 877"/>
                <a:gd name="T34" fmla="*/ 697 w 710"/>
                <a:gd name="T35" fmla="*/ 753 h 877"/>
                <a:gd name="T36" fmla="*/ 710 w 710"/>
                <a:gd name="T37" fmla="*/ 744 h 877"/>
                <a:gd name="T38" fmla="*/ 708 w 710"/>
                <a:gd name="T39" fmla="*/ 858 h 877"/>
                <a:gd name="T40" fmla="*/ 666 w 710"/>
                <a:gd name="T41" fmla="*/ 872 h 877"/>
                <a:gd name="T42" fmla="*/ 609 w 710"/>
                <a:gd name="T43" fmla="*/ 877 h 877"/>
                <a:gd name="T44" fmla="*/ 525 w 710"/>
                <a:gd name="T45" fmla="*/ 862 h 877"/>
                <a:gd name="T46" fmla="*/ 468 w 710"/>
                <a:gd name="T47" fmla="*/ 816 h 877"/>
                <a:gd name="T48" fmla="*/ 441 w 710"/>
                <a:gd name="T49" fmla="*/ 742 h 877"/>
                <a:gd name="T50" fmla="*/ 437 w 710"/>
                <a:gd name="T51" fmla="*/ 397 h 877"/>
                <a:gd name="T52" fmla="*/ 233 w 710"/>
                <a:gd name="T53" fmla="*/ 864 h 877"/>
                <a:gd name="T54" fmla="*/ 95 w 710"/>
                <a:gd name="T55" fmla="*/ 397 h 877"/>
                <a:gd name="T56" fmla="*/ 0 w 710"/>
                <a:gd name="T57" fmla="*/ 286 h 877"/>
                <a:gd name="T58" fmla="*/ 95 w 710"/>
                <a:gd name="T59" fmla="*/ 206 h 877"/>
                <a:gd name="T60" fmla="*/ 107 w 710"/>
                <a:gd name="T61" fmla="*/ 132 h 877"/>
                <a:gd name="T62" fmla="*/ 141 w 710"/>
                <a:gd name="T63" fmla="*/ 71 h 877"/>
                <a:gd name="T64" fmla="*/ 196 w 710"/>
                <a:gd name="T65" fmla="*/ 25 h 877"/>
                <a:gd name="T66" fmla="*/ 265 w 710"/>
                <a:gd name="T67" fmla="*/ 2 h 8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10" h="877">
                  <a:moveTo>
                    <a:pt x="305" y="0"/>
                  </a:moveTo>
                  <a:lnTo>
                    <a:pt x="347" y="2"/>
                  </a:lnTo>
                  <a:lnTo>
                    <a:pt x="382" y="10"/>
                  </a:lnTo>
                  <a:lnTo>
                    <a:pt x="384" y="12"/>
                  </a:lnTo>
                  <a:lnTo>
                    <a:pt x="384" y="128"/>
                  </a:lnTo>
                  <a:lnTo>
                    <a:pt x="378" y="124"/>
                  </a:lnTo>
                  <a:lnTo>
                    <a:pt x="347" y="115"/>
                  </a:lnTo>
                  <a:lnTo>
                    <a:pt x="319" y="111"/>
                  </a:lnTo>
                  <a:lnTo>
                    <a:pt x="294" y="115"/>
                  </a:lnTo>
                  <a:lnTo>
                    <a:pt x="273" y="122"/>
                  </a:lnTo>
                  <a:lnTo>
                    <a:pt x="256" y="137"/>
                  </a:lnTo>
                  <a:lnTo>
                    <a:pt x="242" y="157"/>
                  </a:lnTo>
                  <a:lnTo>
                    <a:pt x="235" y="183"/>
                  </a:lnTo>
                  <a:lnTo>
                    <a:pt x="233" y="214"/>
                  </a:lnTo>
                  <a:lnTo>
                    <a:pt x="233" y="286"/>
                  </a:lnTo>
                  <a:lnTo>
                    <a:pt x="437" y="286"/>
                  </a:lnTo>
                  <a:lnTo>
                    <a:pt x="437" y="157"/>
                  </a:lnTo>
                  <a:lnTo>
                    <a:pt x="439" y="155"/>
                  </a:lnTo>
                  <a:lnTo>
                    <a:pt x="569" y="116"/>
                  </a:lnTo>
                  <a:lnTo>
                    <a:pt x="573" y="115"/>
                  </a:lnTo>
                  <a:lnTo>
                    <a:pt x="573" y="286"/>
                  </a:lnTo>
                  <a:lnTo>
                    <a:pt x="710" y="286"/>
                  </a:lnTo>
                  <a:lnTo>
                    <a:pt x="710" y="397"/>
                  </a:lnTo>
                  <a:lnTo>
                    <a:pt x="573" y="397"/>
                  </a:lnTo>
                  <a:lnTo>
                    <a:pt x="573" y="670"/>
                  </a:lnTo>
                  <a:lnTo>
                    <a:pt x="575" y="702"/>
                  </a:lnTo>
                  <a:lnTo>
                    <a:pt x="582" y="727"/>
                  </a:lnTo>
                  <a:lnTo>
                    <a:pt x="592" y="744"/>
                  </a:lnTo>
                  <a:lnTo>
                    <a:pt x="607" y="755"/>
                  </a:lnTo>
                  <a:lnTo>
                    <a:pt x="626" y="763"/>
                  </a:lnTo>
                  <a:lnTo>
                    <a:pt x="651" y="765"/>
                  </a:lnTo>
                  <a:lnTo>
                    <a:pt x="659" y="765"/>
                  </a:lnTo>
                  <a:lnTo>
                    <a:pt x="666" y="763"/>
                  </a:lnTo>
                  <a:lnTo>
                    <a:pt x="678" y="761"/>
                  </a:lnTo>
                  <a:lnTo>
                    <a:pt x="687" y="757"/>
                  </a:lnTo>
                  <a:lnTo>
                    <a:pt x="697" y="753"/>
                  </a:lnTo>
                  <a:lnTo>
                    <a:pt x="704" y="748"/>
                  </a:lnTo>
                  <a:lnTo>
                    <a:pt x="710" y="744"/>
                  </a:lnTo>
                  <a:lnTo>
                    <a:pt x="710" y="856"/>
                  </a:lnTo>
                  <a:lnTo>
                    <a:pt x="708" y="858"/>
                  </a:lnTo>
                  <a:lnTo>
                    <a:pt x="693" y="864"/>
                  </a:lnTo>
                  <a:lnTo>
                    <a:pt x="666" y="872"/>
                  </a:lnTo>
                  <a:lnTo>
                    <a:pt x="638" y="876"/>
                  </a:lnTo>
                  <a:lnTo>
                    <a:pt x="609" y="877"/>
                  </a:lnTo>
                  <a:lnTo>
                    <a:pt x="563" y="874"/>
                  </a:lnTo>
                  <a:lnTo>
                    <a:pt x="525" y="862"/>
                  </a:lnTo>
                  <a:lnTo>
                    <a:pt x="492" y="843"/>
                  </a:lnTo>
                  <a:lnTo>
                    <a:pt x="468" y="816"/>
                  </a:lnTo>
                  <a:lnTo>
                    <a:pt x="450" y="784"/>
                  </a:lnTo>
                  <a:lnTo>
                    <a:pt x="441" y="742"/>
                  </a:lnTo>
                  <a:lnTo>
                    <a:pt x="437" y="694"/>
                  </a:lnTo>
                  <a:lnTo>
                    <a:pt x="437" y="397"/>
                  </a:lnTo>
                  <a:lnTo>
                    <a:pt x="233" y="397"/>
                  </a:lnTo>
                  <a:lnTo>
                    <a:pt x="233" y="864"/>
                  </a:lnTo>
                  <a:lnTo>
                    <a:pt x="95" y="864"/>
                  </a:lnTo>
                  <a:lnTo>
                    <a:pt x="95" y="397"/>
                  </a:lnTo>
                  <a:lnTo>
                    <a:pt x="0" y="397"/>
                  </a:lnTo>
                  <a:lnTo>
                    <a:pt x="0" y="286"/>
                  </a:lnTo>
                  <a:lnTo>
                    <a:pt x="95" y="286"/>
                  </a:lnTo>
                  <a:lnTo>
                    <a:pt x="95" y="206"/>
                  </a:lnTo>
                  <a:lnTo>
                    <a:pt x="99" y="168"/>
                  </a:lnTo>
                  <a:lnTo>
                    <a:pt x="107" y="132"/>
                  </a:lnTo>
                  <a:lnTo>
                    <a:pt x="122" y="99"/>
                  </a:lnTo>
                  <a:lnTo>
                    <a:pt x="141" y="71"/>
                  </a:lnTo>
                  <a:lnTo>
                    <a:pt x="166" y="46"/>
                  </a:lnTo>
                  <a:lnTo>
                    <a:pt x="196" y="25"/>
                  </a:lnTo>
                  <a:lnTo>
                    <a:pt x="229" y="12"/>
                  </a:lnTo>
                  <a:lnTo>
                    <a:pt x="265" y="2"/>
                  </a:lnTo>
                  <a:lnTo>
                    <a:pt x="305"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53" name="Rectangle 14"/>
            <p:cNvSpPr>
              <a:spLocks noChangeArrowheads="1"/>
            </p:cNvSpPr>
            <p:nvPr/>
          </p:nvSpPr>
          <p:spPr bwMode="auto">
            <a:xfrm>
              <a:off x="416178" y="1279456"/>
              <a:ext cx="205377" cy="204093"/>
            </a:xfrm>
            <a:prstGeom prst="rect">
              <a:avLst/>
            </a:prstGeom>
            <a:solidFill>
              <a:srgbClr val="FF4000"/>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54" name="Rectangle 15"/>
            <p:cNvSpPr>
              <a:spLocks noChangeArrowheads="1"/>
            </p:cNvSpPr>
            <p:nvPr/>
          </p:nvSpPr>
          <p:spPr bwMode="auto">
            <a:xfrm>
              <a:off x="642734" y="1279456"/>
              <a:ext cx="204735" cy="204093"/>
            </a:xfrm>
            <a:prstGeom prst="rect">
              <a:avLst/>
            </a:prstGeom>
            <a:solidFill>
              <a:srgbClr val="8DC63F"/>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55" name="Rectangle 16"/>
            <p:cNvSpPr>
              <a:spLocks noChangeArrowheads="1"/>
            </p:cNvSpPr>
            <p:nvPr/>
          </p:nvSpPr>
          <p:spPr bwMode="auto">
            <a:xfrm>
              <a:off x="416178" y="1505371"/>
              <a:ext cx="205377" cy="204735"/>
            </a:xfrm>
            <a:prstGeom prst="rect">
              <a:avLst/>
            </a:prstGeom>
            <a:solidFill>
              <a:srgbClr val="00B0F0"/>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56" name="Rectangle 17"/>
            <p:cNvSpPr>
              <a:spLocks noChangeArrowheads="1"/>
            </p:cNvSpPr>
            <p:nvPr/>
          </p:nvSpPr>
          <p:spPr bwMode="auto">
            <a:xfrm>
              <a:off x="642734" y="1505371"/>
              <a:ext cx="204735" cy="204735"/>
            </a:xfrm>
            <a:prstGeom prst="rect">
              <a:avLst/>
            </a:prstGeom>
            <a:solidFill>
              <a:srgbClr val="FFBF00"/>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grpSp>
    </p:spTree>
    <p:extLst>
      <p:ext uri="{BB962C8B-B14F-4D97-AF65-F5344CB8AC3E}">
        <p14:creationId xmlns:p14="http://schemas.microsoft.com/office/powerpoint/2010/main" val="26530818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solidFill>
                  <a:srgbClr val="0078D7"/>
                </a:soli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81639319"/>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pic>
        <p:nvPicPr>
          <p:cNvPr id="4" name="Imagen 3"/>
          <p:cNvPicPr>
            <a:picLocks noChangeAspect="1"/>
          </p:cNvPicPr>
          <p:nvPr userDrawn="1"/>
        </p:nvPicPr>
        <p:blipFill rotWithShape="1">
          <a:blip r:embed="rId2">
            <a:extLst>
              <a:ext uri="{28A0092B-C50C-407E-A947-70E740481C1C}">
                <a14:useLocalDpi xmlns:a14="http://schemas.microsoft.com/office/drawing/2010/main" val="0"/>
              </a:ext>
            </a:extLst>
          </a:blip>
          <a:srcRect t="7768" b="7768"/>
          <a:stretch/>
        </p:blipFill>
        <p:spPr>
          <a:xfrm>
            <a:off x="1" y="0"/>
            <a:ext cx="12180564" cy="6858001"/>
          </a:xfrm>
          <a:prstGeom prst="rect">
            <a:avLst/>
          </a:prstGeom>
        </p:spPr>
      </p:pic>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
        <p:nvSpPr>
          <p:cNvPr id="5" name="TextBox 4"/>
          <p:cNvSpPr txBox="1"/>
          <p:nvPr userDrawn="1"/>
        </p:nvSpPr>
        <p:spPr>
          <a:xfrm>
            <a:off x="8040594" y="6296710"/>
            <a:ext cx="3574500" cy="561290"/>
          </a:xfrm>
          <a:prstGeom prst="rect">
            <a:avLst/>
          </a:prstGeom>
          <a:noFill/>
        </p:spPr>
        <p:txBody>
          <a:bodyPr wrap="square" lIns="179285" tIns="143428" rIns="179285" bIns="143428" rtlCol="0">
            <a:spAutoFit/>
          </a:bodyPr>
          <a:lstStyle/>
          <a:p>
            <a:pPr algn="r">
              <a:lnSpc>
                <a:spcPct val="90000"/>
              </a:lnSpc>
              <a:spcAft>
                <a:spcPts val="588"/>
              </a:spcAft>
            </a:pPr>
            <a:r>
              <a:rPr lang="en-US" sz="1961" dirty="0">
                <a:solidFill>
                  <a:schemeClr val="tx1"/>
                </a:solidFill>
              </a:rPr>
              <a:t>#</a:t>
            </a:r>
            <a:r>
              <a:rPr lang="en-US" sz="1961" dirty="0" err="1">
                <a:solidFill>
                  <a:schemeClr val="tx1"/>
                </a:solidFill>
              </a:rPr>
              <a:t>TechSum</a:t>
            </a:r>
            <a:endParaRPr lang="en-US" sz="1961" dirty="0">
              <a:solidFill>
                <a:schemeClr val="tx1"/>
              </a:solidFill>
            </a:endParaRPr>
          </a:p>
        </p:txBody>
      </p:sp>
    </p:spTree>
    <p:extLst>
      <p:ext uri="{BB962C8B-B14F-4D97-AF65-F5344CB8AC3E}">
        <p14:creationId xmlns:p14="http://schemas.microsoft.com/office/powerpoint/2010/main" val="3876495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402004"/>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61845491"/>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LAB">
    <p:bg>
      <p:bgPr>
        <a:solidFill>
          <a:schemeClr val="accent3"/>
        </a:solidFill>
        <a:effectLst/>
      </p:bgPr>
    </p:bg>
    <p:spTree>
      <p:nvGrpSpPr>
        <p:cNvPr id="1" name=""/>
        <p:cNvGrpSpPr/>
        <p:nvPr/>
      </p:nvGrpSpPr>
      <p:grpSpPr>
        <a:xfrm>
          <a:off x="0" y="0"/>
          <a:ext cx="0" cy="0"/>
          <a:chOff x="0" y="0"/>
          <a:chExt cx="0" cy="0"/>
        </a:xfrm>
      </p:grpSpPr>
      <p:sp>
        <p:nvSpPr>
          <p:cNvPr id="36" name="Content Placeholder 35"/>
          <p:cNvSpPr>
            <a:spLocks noGrp="1"/>
          </p:cNvSpPr>
          <p:nvPr>
            <p:ph sz="quarter" idx="11" hasCustomPrompt="1"/>
          </p:nvPr>
        </p:nvSpPr>
        <p:spPr>
          <a:xfrm>
            <a:off x="703263" y="5721273"/>
            <a:ext cx="10760075" cy="823913"/>
          </a:xfrm>
        </p:spPr>
        <p:txBody>
          <a:bodyPr/>
          <a:lstStyle>
            <a:lvl1pPr>
              <a:defRPr sz="3600">
                <a:solidFill>
                  <a:schemeClr val="accent3">
                    <a:lumMod val="20000"/>
                    <a:lumOff val="80000"/>
                  </a:schemeClr>
                </a:solidFill>
                <a:latin typeface="Consolas" panose="020B0609020204030204" pitchFamily="49" charset="0"/>
                <a:cs typeface="Consolas" panose="020B0609020204030204" pitchFamily="49" charset="0"/>
              </a:defRPr>
            </a:lvl1pPr>
          </a:lstStyle>
          <a:p>
            <a:pPr lvl="0"/>
            <a:r>
              <a:rPr lang="en-US" dirty="0"/>
              <a:t>http://location</a:t>
            </a:r>
          </a:p>
        </p:txBody>
      </p:sp>
      <p:sp>
        <p:nvSpPr>
          <p:cNvPr id="34" name="TextBox 33"/>
          <p:cNvSpPr txBox="1"/>
          <p:nvPr/>
        </p:nvSpPr>
        <p:spPr>
          <a:xfrm>
            <a:off x="689547" y="3567659"/>
            <a:ext cx="1822807" cy="1218795"/>
          </a:xfrm>
          <a:prstGeom prst="rect">
            <a:avLst/>
          </a:prstGeom>
          <a:noFill/>
        </p:spPr>
        <p:txBody>
          <a:bodyPr wrap="none" lIns="137160" tIns="109728" rIns="137160" bIns="109728" rtlCol="0">
            <a:spAutoFit/>
          </a:bodyPr>
          <a:lstStyle/>
          <a:p>
            <a:pPr>
              <a:lnSpc>
                <a:spcPct val="90000"/>
              </a:lnSpc>
              <a:spcBef>
                <a:spcPts val="600"/>
              </a:spcBef>
            </a:pPr>
            <a:r>
              <a:rPr lang="en-US" sz="7200" dirty="0">
                <a:solidFill>
                  <a:schemeClr val="bg1"/>
                </a:solidFill>
              </a:rPr>
              <a:t>LAB</a:t>
            </a:r>
          </a:p>
        </p:txBody>
      </p:sp>
      <p:sp>
        <p:nvSpPr>
          <p:cNvPr id="20" name="Title 1"/>
          <p:cNvSpPr>
            <a:spLocks noGrp="1"/>
          </p:cNvSpPr>
          <p:nvPr>
            <p:ph type="ctrTitle" hasCustomPrompt="1"/>
          </p:nvPr>
        </p:nvSpPr>
        <p:spPr>
          <a:xfrm>
            <a:off x="720342" y="736517"/>
            <a:ext cx="10751313" cy="2695311"/>
          </a:xfrm>
        </p:spPr>
        <p:txBody>
          <a:bodyPr anchor="b" anchorCtr="0">
            <a:noAutofit/>
          </a:bodyPr>
          <a:lstStyle>
            <a:lvl1pPr algn="l">
              <a:defRPr sz="7200">
                <a:solidFill>
                  <a:schemeClr val="bg1"/>
                </a:solidFill>
              </a:defRPr>
            </a:lvl1pPr>
          </a:lstStyle>
          <a:p>
            <a:r>
              <a:rPr lang="en-US" dirty="0"/>
              <a:t>Click to edit title</a:t>
            </a:r>
          </a:p>
        </p:txBody>
      </p:sp>
    </p:spTree>
    <p:extLst>
      <p:ext uri="{BB962C8B-B14F-4D97-AF65-F5344CB8AC3E}">
        <p14:creationId xmlns:p14="http://schemas.microsoft.com/office/powerpoint/2010/main" val="1587724465"/>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2_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635896"/>
            <a:ext cx="11653523" cy="4931036"/>
          </a:xfrm>
        </p:spPr>
        <p:txBody>
          <a:bodyPr wrap="square">
            <a:noAutofit/>
          </a:bodyPr>
          <a:lstStyle>
            <a:lvl1pPr marL="0" indent="0">
              <a:buNone/>
              <a:defRPr/>
            </a:lvl1pPr>
            <a:lvl2pPr marL="336089" indent="0">
              <a:buNone/>
              <a:defRPr/>
            </a:lvl2pPr>
            <a:lvl3pPr marL="560147" indent="0">
              <a:buNone/>
              <a:defRPr sz="2353"/>
            </a:lvl3pPr>
            <a:lvl4pPr marL="784208" indent="0">
              <a:buNone/>
              <a:defRPr sz="1961"/>
            </a:lvl4pPr>
            <a:lvl5pPr marL="1008266" indent="0">
              <a:buNone/>
              <a:defRPr sz="1961"/>
            </a:lvl5pPr>
          </a:lstStyle>
          <a:p>
            <a:pPr lvl="0"/>
            <a:r>
              <a:rPr lang="en-US" dirty="0"/>
              <a:t>Click to edit Master text styles</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36064165"/>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89177"/>
            <a:ext cx="5378548" cy="2714846"/>
          </a:xfrm>
        </p:spPr>
        <p:txBody>
          <a:bodyPr wrap="square">
            <a:spAutoFit/>
          </a:bodyPr>
          <a:lstStyle>
            <a:lvl1pPr marL="0" indent="0">
              <a:spcBef>
                <a:spcPts val="1200"/>
              </a:spcBef>
              <a:buClr>
                <a:schemeClr val="tx1"/>
              </a:buClr>
              <a:buFont typeface="Wingdings" pitchFamily="2" charset="2"/>
              <a:buNone/>
              <a:defRPr sz="3529">
                <a:gradFill>
                  <a:gsLst>
                    <a:gs pos="5109">
                      <a:schemeClr val="tx2"/>
                    </a:gs>
                    <a:gs pos="25000">
                      <a:schemeClr val="tx2"/>
                    </a:gs>
                  </a:gsLst>
                  <a:lin ang="5400000" scaled="0"/>
                </a:gradFill>
              </a:defRPr>
            </a:lvl1pPr>
            <a:lvl2pPr marL="0" indent="0">
              <a:buNone/>
              <a:defRPr sz="1961"/>
            </a:lvl2pPr>
            <a:lvl3pPr marL="227171" indent="0">
              <a:buNone/>
              <a:tabLst/>
              <a:defRPr sz="1961"/>
            </a:lvl3pPr>
            <a:lvl4pPr marL="451231" indent="0">
              <a:buNone/>
              <a:defRPr/>
            </a:lvl4pPr>
            <a:lvl5pPr marL="672178"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6" y="1189177"/>
            <a:ext cx="5378548" cy="2714846"/>
          </a:xfrm>
        </p:spPr>
        <p:txBody>
          <a:bodyPr wrap="square">
            <a:spAutoFit/>
          </a:bodyPr>
          <a:lstStyle>
            <a:lvl1pPr marL="0" indent="0">
              <a:spcBef>
                <a:spcPts val="1200"/>
              </a:spcBef>
              <a:buClr>
                <a:schemeClr val="tx1"/>
              </a:buClr>
              <a:buFont typeface="Wingdings" pitchFamily="2" charset="2"/>
              <a:buNone/>
              <a:defRPr sz="3529">
                <a:gradFill>
                  <a:gsLst>
                    <a:gs pos="100000">
                      <a:schemeClr val="tx2"/>
                    </a:gs>
                    <a:gs pos="0">
                      <a:schemeClr val="tx2"/>
                    </a:gs>
                  </a:gsLst>
                  <a:lin ang="5400000" scaled="0"/>
                </a:gradFill>
              </a:defRPr>
            </a:lvl1pPr>
            <a:lvl2pPr marL="0" indent="0">
              <a:buNone/>
              <a:defRPr sz="1961"/>
            </a:lvl2pPr>
            <a:lvl3pPr marL="227171" indent="0">
              <a:buNone/>
              <a:tabLst/>
              <a:defRPr sz="1961"/>
            </a:lvl3pPr>
            <a:lvl4pPr marL="451231" indent="0">
              <a:buNone/>
              <a:defRPr/>
            </a:lvl4pPr>
            <a:lvl5pPr marL="672178"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3741401"/>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userDrawn="1">
  <p:cSld name="1_DO NOT USE">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2400">
              <a:solidFill>
                <a:srgbClr val="FFFFFF"/>
              </a:solidFill>
            </a:endParaRPr>
          </a:p>
        </p:txBody>
      </p:sp>
    </p:spTree>
    <p:extLst>
      <p:ext uri="{BB962C8B-B14F-4D97-AF65-F5344CB8AC3E}">
        <p14:creationId xmlns:p14="http://schemas.microsoft.com/office/powerpoint/2010/main" val="424460730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2171748"/>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2171748"/>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p:cNvSpPr txBox="1"/>
          <p:nvPr userDrawn="1"/>
        </p:nvSpPr>
        <p:spPr>
          <a:xfrm>
            <a:off x="8040594" y="6296710"/>
            <a:ext cx="3574500" cy="561290"/>
          </a:xfrm>
          <a:prstGeom prst="rect">
            <a:avLst/>
          </a:prstGeom>
          <a:noFill/>
        </p:spPr>
        <p:txBody>
          <a:bodyPr wrap="square" lIns="179285" tIns="143428" rIns="179285" bIns="143428" rtlCol="0">
            <a:spAutoFit/>
          </a:bodyPr>
          <a:lstStyle/>
          <a:p>
            <a:pPr algn="r">
              <a:lnSpc>
                <a:spcPct val="90000"/>
              </a:lnSpc>
              <a:spcAft>
                <a:spcPts val="588"/>
              </a:spcAft>
            </a:pPr>
            <a:r>
              <a:rPr lang="en-US" sz="1961" dirty="0">
                <a:solidFill>
                  <a:srgbClr val="0078D7"/>
                </a:solidFill>
              </a:rPr>
              <a:t>#</a:t>
            </a:r>
            <a:r>
              <a:rPr lang="en-US" sz="1961" dirty="0" err="1">
                <a:solidFill>
                  <a:srgbClr val="0078D7"/>
                </a:solidFill>
              </a:rPr>
              <a:t>TechSum</a:t>
            </a:r>
            <a:endParaRPr lang="en-US" sz="1961" dirty="0">
              <a:solidFill>
                <a:srgbClr val="0078D7"/>
              </a:solidFill>
            </a:endParaRPr>
          </a:p>
        </p:txBody>
      </p:sp>
    </p:spTree>
    <p:extLst>
      <p:ext uri="{BB962C8B-B14F-4D97-AF65-F5344CB8AC3E}">
        <p14:creationId xmlns:p14="http://schemas.microsoft.com/office/powerpoint/2010/main" val="800161904"/>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1"/>
        </a:solidFill>
        <a:effectLst/>
      </p:bgPr>
    </p:bg>
    <p:spTree>
      <p:nvGrpSpPr>
        <p:cNvPr id="1" name=""/>
        <p:cNvGrpSpPr/>
        <p:nvPr/>
      </p:nvGrpSpPr>
      <p:grpSpPr>
        <a:xfrm>
          <a:off x="0" y="0"/>
          <a:ext cx="0" cy="0"/>
          <a:chOff x="0" y="0"/>
          <a:chExt cx="0" cy="0"/>
        </a:xfrm>
      </p:grpSpPr>
      <p:pic>
        <p:nvPicPr>
          <p:cNvPr id="3" name="Imagen 2"/>
          <p:cNvPicPr>
            <a:picLocks noChangeAspect="1"/>
          </p:cNvPicPr>
          <p:nvPr userDrawn="1"/>
        </p:nvPicPr>
        <p:blipFill rotWithShape="1">
          <a:blip r:embed="rId2">
            <a:extLst>
              <a:ext uri="{28A0092B-C50C-407E-A947-70E740481C1C}">
                <a14:useLocalDpi xmlns:a14="http://schemas.microsoft.com/office/drawing/2010/main" val="0"/>
              </a:ext>
            </a:extLst>
          </a:blip>
          <a:srcRect t="7768" b="7768"/>
          <a:stretch/>
        </p:blipFill>
        <p:spPr>
          <a:xfrm>
            <a:off x="1" y="0"/>
            <a:ext cx="12180564" cy="6858001"/>
          </a:xfrm>
          <a:prstGeom prst="rect">
            <a:avLst/>
          </a:prstGeom>
        </p:spPr>
      </p:pic>
      <p:sp>
        <p:nvSpPr>
          <p:cNvPr id="2" name="Title 1"/>
          <p:cNvSpPr>
            <a:spLocks noGrp="1"/>
          </p:cNvSpPr>
          <p:nvPr>
            <p:ph type="title" hasCustomPrompt="1"/>
          </p:nvPr>
        </p:nvSpPr>
        <p:spPr>
          <a:xfrm>
            <a:off x="5348979" y="888770"/>
            <a:ext cx="6424378" cy="995838"/>
          </a:xfrm>
          <a:noFill/>
        </p:spPr>
        <p:txBody>
          <a:bodyPr wrap="square" tIns="91440" bIns="91440" anchor="t" anchorCtr="0">
            <a:spAutoFit/>
          </a:bodyPr>
          <a:lstStyle>
            <a:lvl1pPr>
              <a:defRPr sz="5882"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5348980" y="1889073"/>
            <a:ext cx="6424378" cy="724246"/>
          </a:xfrm>
          <a:noFill/>
        </p:spPr>
        <p:txBody>
          <a:bodyPr wrap="square"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6" name="TextBox 5"/>
          <p:cNvSpPr txBox="1"/>
          <p:nvPr userDrawn="1"/>
        </p:nvSpPr>
        <p:spPr>
          <a:xfrm>
            <a:off x="8040594" y="6296710"/>
            <a:ext cx="3574500" cy="561290"/>
          </a:xfrm>
          <a:prstGeom prst="rect">
            <a:avLst/>
          </a:prstGeom>
          <a:noFill/>
        </p:spPr>
        <p:txBody>
          <a:bodyPr wrap="square" lIns="179285" tIns="143428" rIns="179285" bIns="143428" rtlCol="0">
            <a:spAutoFit/>
          </a:bodyPr>
          <a:lstStyle/>
          <a:p>
            <a:pPr algn="r">
              <a:lnSpc>
                <a:spcPct val="90000"/>
              </a:lnSpc>
              <a:spcAft>
                <a:spcPts val="588"/>
              </a:spcAft>
            </a:pPr>
            <a:r>
              <a:rPr lang="en-US" sz="1961" dirty="0">
                <a:solidFill>
                  <a:schemeClr val="tx1"/>
                </a:solidFill>
              </a:rPr>
              <a:t>#</a:t>
            </a:r>
            <a:r>
              <a:rPr lang="en-US" sz="1961" dirty="0" err="1">
                <a:solidFill>
                  <a:schemeClr val="tx1"/>
                </a:solidFill>
              </a:rPr>
              <a:t>TechSum</a:t>
            </a:r>
            <a:endParaRPr lang="en-US" sz="1961" dirty="0">
              <a:solidFill>
                <a:schemeClr val="tx1"/>
              </a:solidFill>
            </a:endParaRPr>
          </a:p>
        </p:txBody>
      </p:sp>
    </p:spTree>
    <p:extLst>
      <p:ext uri="{BB962C8B-B14F-4D97-AF65-F5344CB8AC3E}">
        <p14:creationId xmlns:p14="http://schemas.microsoft.com/office/powerpoint/2010/main" val="33694686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1534779"/>
          </a:xfrm>
        </p:spPr>
        <p:txBody>
          <a:bodyPr>
            <a:spAutoFit/>
          </a:bodyPr>
          <a:lstStyle>
            <a:lvl1pPr>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581" indent="-236500">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077" indent="-336080">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5985" rtl="0" eaLnBrk="1" latinLnBrk="0" hangingPunct="1">
              <a:spcBef>
                <a:spcPct val="20000"/>
              </a:spcBef>
              <a:spcAft>
                <a:spcPts val="800"/>
              </a:spcAft>
              <a:buFont typeface="Arial" pitchFamily="34" charset="0"/>
              <a:buNone/>
            </a:pPr>
            <a:r>
              <a:rPr lang="en-US"/>
              <a:t>Click to edit Master text styles</a:t>
            </a:r>
          </a:p>
          <a:p>
            <a:pPr marL="0" lvl="1" indent="0" algn="l" defTabSz="895985" rtl="0" eaLnBrk="1" latinLnBrk="0" hangingPunct="1">
              <a:spcBef>
                <a:spcPct val="20000"/>
              </a:spcBef>
              <a:spcAft>
                <a:spcPts val="800"/>
              </a:spcAft>
              <a:buFont typeface="Arial" pitchFamily="34" charset="0"/>
              <a:buNone/>
            </a:pPr>
            <a:r>
              <a:rPr lang="en-US"/>
              <a:t>Second level</a:t>
            </a:r>
          </a:p>
          <a:p>
            <a:pPr marL="0" lvl="2" indent="0" algn="l" defTabSz="895985" rtl="0" eaLnBrk="1" latinLnBrk="0" hangingPunct="1">
              <a:spcBef>
                <a:spcPct val="20000"/>
              </a:spcBef>
              <a:spcAft>
                <a:spcPts val="800"/>
              </a:spcAft>
              <a:buFont typeface="Arial" pitchFamily="34" charset="0"/>
              <a:buNone/>
            </a:pPr>
            <a:r>
              <a:rPr lang="en-US"/>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50195769"/>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1_Section Title Accent Color 1">
    <p:bg>
      <p:bgPr>
        <a:solidFill>
          <a:schemeClr val="accent1"/>
        </a:solidFill>
        <a:effectLst/>
      </p:bgPr>
    </p:bg>
    <p:spTree>
      <p:nvGrpSpPr>
        <p:cNvPr id="1" name=""/>
        <p:cNvGrpSpPr/>
        <p:nvPr/>
      </p:nvGrpSpPr>
      <p:grpSpPr>
        <a:xfrm>
          <a:off x="0" y="0"/>
          <a:ext cx="0" cy="0"/>
          <a:chOff x="0" y="0"/>
          <a:chExt cx="0" cy="0"/>
        </a:xfrm>
      </p:grpSpPr>
      <p:pic>
        <p:nvPicPr>
          <p:cNvPr id="4" name="Imagen 3"/>
          <p:cNvPicPr>
            <a:picLocks noChangeAspect="1"/>
          </p:cNvPicPr>
          <p:nvPr userDrawn="1"/>
        </p:nvPicPr>
        <p:blipFill rotWithShape="1">
          <a:blip r:embed="rId2">
            <a:extLst>
              <a:ext uri="{28A0092B-C50C-407E-A947-70E740481C1C}">
                <a14:useLocalDpi xmlns:a14="http://schemas.microsoft.com/office/drawing/2010/main" val="0"/>
              </a:ext>
            </a:extLst>
          </a:blip>
          <a:srcRect t="7768" b="7768"/>
          <a:stretch/>
        </p:blipFill>
        <p:spPr>
          <a:xfrm>
            <a:off x="1" y="0"/>
            <a:ext cx="12180564" cy="6858001"/>
          </a:xfrm>
          <a:prstGeom prst="rect">
            <a:avLst/>
          </a:prstGeom>
        </p:spPr>
      </p:pic>
      <p:sp>
        <p:nvSpPr>
          <p:cNvPr id="2" name="Title 1"/>
          <p:cNvSpPr>
            <a:spLocks noGrp="1"/>
          </p:cNvSpPr>
          <p:nvPr>
            <p:ph type="title" hasCustomPrompt="1"/>
          </p:nvPr>
        </p:nvSpPr>
        <p:spPr>
          <a:xfrm>
            <a:off x="269240" y="2084172"/>
            <a:ext cx="4183315" cy="1158793"/>
          </a:xfrm>
          <a:noFill/>
        </p:spPr>
        <p:txBody>
          <a:bodyPr wrap="square"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Gracias</a:t>
            </a:r>
          </a:p>
        </p:txBody>
      </p:sp>
      <p:sp>
        <p:nvSpPr>
          <p:cNvPr id="5" name="Text Placeholder 4"/>
          <p:cNvSpPr>
            <a:spLocks noGrp="1"/>
          </p:cNvSpPr>
          <p:nvPr>
            <p:ph type="body" sz="quarter" idx="13" hasCustomPrompt="1"/>
          </p:nvPr>
        </p:nvSpPr>
        <p:spPr>
          <a:xfrm>
            <a:off x="7408647" y="4832636"/>
            <a:ext cx="4412934" cy="464181"/>
          </a:xfrm>
          <a:noFill/>
        </p:spPr>
        <p:txBody>
          <a:bodyPr lIns="146304" tIns="109728" rIns="146304" bIns="109728" anchor="b">
            <a:noAutofit/>
          </a:bodyPr>
          <a:lstStyle>
            <a:lvl1pPr marL="0" indent="0" algn="ctr">
              <a:spcBef>
                <a:spcPts val="0"/>
              </a:spcBef>
              <a:buNone/>
              <a:defRPr sz="2353" spc="0" baseline="0">
                <a:solidFill>
                  <a:schemeClr val="tx1"/>
                </a:solidFill>
                <a:latin typeface="+mn-lt"/>
              </a:defRPr>
            </a:lvl1pPr>
          </a:lstStyle>
          <a:p>
            <a:pPr lvl="0"/>
            <a:r>
              <a:rPr lang="en-US" dirty="0"/>
              <a:t>Evaluation URL</a:t>
            </a:r>
          </a:p>
        </p:txBody>
      </p:sp>
      <p:sp>
        <p:nvSpPr>
          <p:cNvPr id="6" name="Picture Placeholder 3"/>
          <p:cNvSpPr>
            <a:spLocks noGrp="1"/>
          </p:cNvSpPr>
          <p:nvPr>
            <p:ph type="pic" sz="quarter" idx="14" hasCustomPrompt="1"/>
          </p:nvPr>
        </p:nvSpPr>
        <p:spPr>
          <a:xfrm>
            <a:off x="7887847" y="1212173"/>
            <a:ext cx="3454530" cy="724246"/>
          </a:xfrm>
        </p:spPr>
        <p:txBody>
          <a:bodyPr/>
          <a:lstStyle>
            <a:lvl1pPr marL="0" indent="0">
              <a:buNone/>
              <a:defRPr baseline="0">
                <a:solidFill>
                  <a:schemeClr val="tx1"/>
                </a:solidFill>
              </a:defRPr>
            </a:lvl1pPr>
          </a:lstStyle>
          <a:p>
            <a:r>
              <a:rPr lang="es-ES" dirty="0"/>
              <a:t>QR </a:t>
            </a:r>
            <a:r>
              <a:rPr lang="es-ES" dirty="0" err="1"/>
              <a:t>Code</a:t>
            </a:r>
            <a:endParaRPr lang="es-ES" dirty="0"/>
          </a:p>
        </p:txBody>
      </p:sp>
      <p:sp>
        <p:nvSpPr>
          <p:cNvPr id="7" name="TextBox 6"/>
          <p:cNvSpPr txBox="1"/>
          <p:nvPr userDrawn="1"/>
        </p:nvSpPr>
        <p:spPr>
          <a:xfrm>
            <a:off x="8040594" y="6296710"/>
            <a:ext cx="3574500" cy="561290"/>
          </a:xfrm>
          <a:prstGeom prst="rect">
            <a:avLst/>
          </a:prstGeom>
          <a:noFill/>
        </p:spPr>
        <p:txBody>
          <a:bodyPr wrap="square" lIns="179285" tIns="143428" rIns="179285" bIns="143428" rtlCol="0">
            <a:spAutoFit/>
          </a:bodyPr>
          <a:lstStyle/>
          <a:p>
            <a:pPr algn="r">
              <a:lnSpc>
                <a:spcPct val="90000"/>
              </a:lnSpc>
              <a:spcAft>
                <a:spcPts val="588"/>
              </a:spcAft>
            </a:pPr>
            <a:r>
              <a:rPr lang="en-US" sz="1961" dirty="0">
                <a:solidFill>
                  <a:schemeClr val="tx1"/>
                </a:solidFill>
              </a:rPr>
              <a:t>#</a:t>
            </a:r>
            <a:r>
              <a:rPr lang="en-US" sz="1961" dirty="0" err="1">
                <a:solidFill>
                  <a:schemeClr val="tx1"/>
                </a:solidFill>
              </a:rPr>
              <a:t>TechSum</a:t>
            </a:r>
            <a:endParaRPr lang="en-US" sz="1961" dirty="0">
              <a:solidFill>
                <a:schemeClr val="tx1"/>
              </a:solidFill>
            </a:endParaRPr>
          </a:p>
        </p:txBody>
      </p:sp>
    </p:spTree>
    <p:extLst>
      <p:ext uri="{BB962C8B-B14F-4D97-AF65-F5344CB8AC3E}">
        <p14:creationId xmlns:p14="http://schemas.microsoft.com/office/powerpoint/2010/main" val="14781374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Recoding">
    <p:spTree>
      <p:nvGrpSpPr>
        <p:cNvPr id="1" name=""/>
        <p:cNvGrpSpPr/>
        <p:nvPr/>
      </p:nvGrpSpPr>
      <p:grpSpPr>
        <a:xfrm>
          <a:off x="0" y="0"/>
          <a:ext cx="0" cy="0"/>
          <a:chOff x="0" y="0"/>
          <a:chExt cx="0" cy="0"/>
        </a:xfrm>
      </p:grpSpPr>
      <p:sp>
        <p:nvSpPr>
          <p:cNvPr id="3" name="Media Placeholder 2"/>
          <p:cNvSpPr>
            <a:spLocks noGrp="1"/>
          </p:cNvSpPr>
          <p:nvPr>
            <p:ph type="media" sz="quarter" idx="10"/>
          </p:nvPr>
        </p:nvSpPr>
        <p:spPr>
          <a:xfrm>
            <a:off x="0" y="0"/>
            <a:ext cx="12192000" cy="6858000"/>
          </a:xfrm>
        </p:spPr>
        <p:txBody>
          <a:bodyPr/>
          <a:lstStyle/>
          <a:p>
            <a:r>
              <a:rPr lang="en-US"/>
              <a:t>Click icon to add media</a:t>
            </a:r>
          </a:p>
        </p:txBody>
      </p:sp>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1977152" y="3813716"/>
            <a:ext cx="8237697" cy="2497874"/>
          </a:xfrm>
          <a:prstGeom prst="rect">
            <a:avLst/>
          </a:prstGeom>
        </p:spPr>
      </p:pic>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1977152" y="3813716"/>
            <a:ext cx="8237697" cy="2497874"/>
          </a:xfrm>
          <a:prstGeom prst="rect">
            <a:avLst/>
          </a:prstGeom>
        </p:spPr>
      </p:pic>
    </p:spTree>
    <p:extLst>
      <p:ext uri="{BB962C8B-B14F-4D97-AF65-F5344CB8AC3E}">
        <p14:creationId xmlns:p14="http://schemas.microsoft.com/office/powerpoint/2010/main" val="345802221"/>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Section Header">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39" y="2948901"/>
            <a:ext cx="11637012" cy="960199"/>
          </a:xfrm>
        </p:spPr>
        <p:txBody>
          <a:bodyPr anchor="ctr" anchorCtr="0">
            <a:spAutoFit/>
          </a:bodyPr>
          <a:lstStyle>
            <a:lvl1pPr algn="l">
              <a:defRPr sz="5333">
                <a:solidFill>
                  <a:schemeClr val="bg1"/>
                </a:solidFill>
              </a:defRPr>
            </a:lvl1pPr>
          </a:lstStyle>
          <a:p>
            <a:r>
              <a:rPr lang="en-US" dirty="0"/>
              <a:t>Click to edit title</a:t>
            </a:r>
          </a:p>
        </p:txBody>
      </p:sp>
      <p:grpSp>
        <p:nvGrpSpPr>
          <p:cNvPr id="3" name="Group 2"/>
          <p:cNvGrpSpPr/>
          <p:nvPr/>
        </p:nvGrpSpPr>
        <p:grpSpPr>
          <a:xfrm>
            <a:off x="9406400" y="5861707"/>
            <a:ext cx="2343449" cy="513900"/>
            <a:chOff x="3484562" y="4392613"/>
            <a:chExt cx="6862764" cy="1504950"/>
          </a:xfrm>
          <a:solidFill>
            <a:schemeClr val="bg1"/>
          </a:solidFill>
        </p:grpSpPr>
        <p:sp>
          <p:nvSpPr>
            <p:cNvPr id="4" name="Freeform 6"/>
            <p:cNvSpPr>
              <a:spLocks/>
            </p:cNvSpPr>
            <p:nvPr/>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5" name="Freeform 7"/>
            <p:cNvSpPr>
              <a:spLocks/>
            </p:cNvSpPr>
            <p:nvPr/>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6" name="Freeform 8"/>
            <p:cNvSpPr>
              <a:spLocks/>
            </p:cNvSpPr>
            <p:nvPr/>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7" name="Freeform 9"/>
            <p:cNvSpPr>
              <a:spLocks/>
            </p:cNvSpPr>
            <p:nvPr/>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8" name="Freeform 10"/>
            <p:cNvSpPr>
              <a:spLocks/>
            </p:cNvSpPr>
            <p:nvPr/>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9" name="Freeform 11"/>
            <p:cNvSpPr>
              <a:spLocks/>
            </p:cNvSpPr>
            <p:nvPr/>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0" name="Rectangle 12"/>
            <p:cNvSpPr>
              <a:spLocks noChangeArrowheads="1"/>
            </p:cNvSpPr>
            <p:nvPr/>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1" name="Freeform 13"/>
            <p:cNvSpPr>
              <a:spLocks/>
            </p:cNvSpPr>
            <p:nvPr/>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2" name="Freeform 14"/>
            <p:cNvSpPr>
              <a:spLocks noEditPoints="1"/>
            </p:cNvSpPr>
            <p:nvPr/>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3" name="Freeform 15"/>
            <p:cNvSpPr>
              <a:spLocks noEditPoints="1"/>
            </p:cNvSpPr>
            <p:nvPr/>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4" name="Freeform 16"/>
            <p:cNvSpPr>
              <a:spLocks/>
            </p:cNvSpPr>
            <p:nvPr/>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5" name="Freeform 17"/>
            <p:cNvSpPr>
              <a:spLocks/>
            </p:cNvSpPr>
            <p:nvPr/>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grpSp>
    </p:spTree>
    <p:extLst>
      <p:ext uri="{BB962C8B-B14F-4D97-AF65-F5344CB8AC3E}">
        <p14:creationId xmlns:p14="http://schemas.microsoft.com/office/powerpoint/2010/main" val="9941383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ubSection Header">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lvl1pPr>
              <a:defRPr b="1" cap="none" spc="0">
                <a:ln>
                  <a:noFill/>
                </a:ln>
                <a:solidFill>
                  <a:schemeClr val="bg1"/>
                </a:solidFill>
                <a:effectLst/>
              </a:defRPr>
            </a:lvl1pPr>
          </a:lstStyle>
          <a:p>
            <a:r>
              <a:rPr lang="en-US" dirty="0"/>
              <a:t>Click to edit title</a:t>
            </a:r>
          </a:p>
        </p:txBody>
      </p:sp>
      <p:sp>
        <p:nvSpPr>
          <p:cNvPr id="8" name="Text Placeholder 7"/>
          <p:cNvSpPr>
            <a:spLocks noGrp="1"/>
          </p:cNvSpPr>
          <p:nvPr>
            <p:ph type="body" sz="quarter" idx="10"/>
          </p:nvPr>
        </p:nvSpPr>
        <p:spPr>
          <a:xfrm>
            <a:off x="257174" y="1204913"/>
            <a:ext cx="11934825" cy="5653087"/>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Rectangle 4"/>
          <p:cNvSpPr/>
          <p:nvPr/>
        </p:nvSpPr>
        <p:spPr>
          <a:xfrm>
            <a:off x="0" y="0"/>
            <a:ext cx="1219200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
        <p:nvSpPr>
          <p:cNvPr id="7" name="Rectangle 6"/>
          <p:cNvSpPr/>
          <p:nvPr userDrawn="1"/>
        </p:nvSpPr>
        <p:spPr>
          <a:xfrm>
            <a:off x="0" y="0"/>
            <a:ext cx="1219200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Tree>
    <p:extLst>
      <p:ext uri="{BB962C8B-B14F-4D97-AF65-F5344CB8AC3E}">
        <p14:creationId xmlns:p14="http://schemas.microsoft.com/office/powerpoint/2010/main" val="3259805268"/>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ntent 01">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lvl1pPr>
              <a:defRPr b="1" cap="none" spc="0">
                <a:ln>
                  <a:noFill/>
                </a:ln>
                <a:solidFill>
                  <a:schemeClr val="tx2"/>
                </a:solidFill>
                <a:effectLst/>
              </a:defRPr>
            </a:lvl1pPr>
          </a:lstStyle>
          <a:p>
            <a:r>
              <a:rPr lang="en-US" dirty="0"/>
              <a:t>Click to edit title</a:t>
            </a:r>
          </a:p>
        </p:txBody>
      </p:sp>
      <p:sp>
        <p:nvSpPr>
          <p:cNvPr id="8" name="Text Placeholder 7"/>
          <p:cNvSpPr>
            <a:spLocks noGrp="1"/>
          </p:cNvSpPr>
          <p:nvPr>
            <p:ph type="body" sz="quarter" idx="10"/>
          </p:nvPr>
        </p:nvSpPr>
        <p:spPr>
          <a:xfrm>
            <a:off x="257174" y="1204913"/>
            <a:ext cx="11934825" cy="5653087"/>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39062318"/>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Content 02">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vert="horz" lIns="137160" tIns="109728" rIns="137160" bIns="109728" rtlCol="0" anchor="t" anchorCtr="0">
            <a:noAutofit/>
          </a:bodyPr>
          <a:lstStyle>
            <a:lvl1pPr>
              <a:defRPr lang="en-US" cap="none" spc="0" dirty="0">
                <a:ln>
                  <a:noFill/>
                </a:ln>
                <a:solidFill>
                  <a:schemeClr val="tx2"/>
                </a:solidFill>
                <a:effectLst/>
              </a:defRPr>
            </a:lvl1pPr>
          </a:lstStyle>
          <a:p>
            <a:pPr lvl="0"/>
            <a:r>
              <a:rPr lang="en-US" dirty="0"/>
              <a:t>Click to edit title</a:t>
            </a:r>
          </a:p>
        </p:txBody>
      </p:sp>
      <p:sp>
        <p:nvSpPr>
          <p:cNvPr id="10" name="Content Placeholder 3"/>
          <p:cNvSpPr>
            <a:spLocks noGrp="1"/>
          </p:cNvSpPr>
          <p:nvPr>
            <p:ph sz="quarter" idx="14" hasCustomPrompt="1"/>
          </p:nvPr>
        </p:nvSpPr>
        <p:spPr>
          <a:xfrm>
            <a:off x="269239" y="1187620"/>
            <a:ext cx="5826760"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marL="234950" indent="0">
              <a:buNone/>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dirty="0"/>
              <a:t>Click to edit text</a:t>
            </a:r>
          </a:p>
          <a:p>
            <a:pPr marL="457200" lvl="1" indent="-222250">
              <a:buFont typeface="+mj-lt"/>
              <a:buAutoNum type="arabicPeriod"/>
            </a:pPr>
            <a:r>
              <a:rPr lang="en-US" dirty="0"/>
              <a:t>Second level</a:t>
            </a:r>
          </a:p>
          <a:p>
            <a:pPr marL="692150" lvl="2" indent="-227013"/>
            <a:r>
              <a:rPr lang="en-US" dirty="0"/>
              <a:t>Third level</a:t>
            </a:r>
          </a:p>
          <a:p>
            <a:pPr marL="1149350" lvl="3" indent="-227013"/>
            <a:r>
              <a:rPr lang="en-US" dirty="0"/>
              <a:t>Fourth level</a:t>
            </a:r>
          </a:p>
          <a:p>
            <a:pPr marL="1606550" lvl="4" indent="-227013"/>
            <a:r>
              <a:rPr lang="en-US" dirty="0"/>
              <a:t>Fifth level</a:t>
            </a:r>
          </a:p>
        </p:txBody>
      </p:sp>
      <p:sp>
        <p:nvSpPr>
          <p:cNvPr id="11" name="Content Placeholder 3"/>
          <p:cNvSpPr>
            <a:spLocks noGrp="1"/>
          </p:cNvSpPr>
          <p:nvPr>
            <p:ph sz="quarter" idx="15" hasCustomPrompt="1"/>
          </p:nvPr>
        </p:nvSpPr>
        <p:spPr>
          <a:xfrm>
            <a:off x="6096000" y="1187620"/>
            <a:ext cx="6095999"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dirty="0"/>
              <a:t>Click to edit text</a:t>
            </a:r>
          </a:p>
          <a:p>
            <a:pPr marL="457200" lvl="1" indent="-222250">
              <a:buFont typeface="+mj-lt"/>
              <a:buAutoNum type="arabicPeriod"/>
            </a:pPr>
            <a:r>
              <a:rPr lang="en-US" dirty="0"/>
              <a:t>Second level</a:t>
            </a:r>
          </a:p>
          <a:p>
            <a:pPr marL="692150" lvl="2" indent="-227013"/>
            <a:r>
              <a:rPr lang="en-US" dirty="0"/>
              <a:t>Third level</a:t>
            </a:r>
          </a:p>
          <a:p>
            <a:pPr marL="1149350" lvl="3" indent="-227013"/>
            <a:r>
              <a:rPr lang="en-US" dirty="0"/>
              <a:t>Fourth level</a:t>
            </a:r>
          </a:p>
          <a:p>
            <a:pPr marL="1606550" lvl="4" indent="-227013"/>
            <a:r>
              <a:rPr lang="en-US" dirty="0"/>
              <a:t>Fifth level</a:t>
            </a:r>
          </a:p>
        </p:txBody>
      </p:sp>
    </p:spTree>
    <p:extLst>
      <p:ext uri="{BB962C8B-B14F-4D97-AF65-F5344CB8AC3E}">
        <p14:creationId xmlns:p14="http://schemas.microsoft.com/office/powerpoint/2010/main" val="196015874"/>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39" y="205487"/>
            <a:ext cx="11653523" cy="982133"/>
          </a:xfrm>
          <a:prstGeom prst="rect">
            <a:avLst/>
          </a:prstGeom>
        </p:spPr>
        <p:txBody>
          <a:bodyPr vert="horz" lIns="137160" tIns="109728" rIns="137160" bIns="109728" rtlCol="0" anchor="t" anchorCtr="0">
            <a:noAutofit/>
          </a:bodyPr>
          <a:lstStyle/>
          <a:p>
            <a:r>
              <a:rPr lang="en-US"/>
              <a:t>Click to edit Master title style</a:t>
            </a:r>
            <a:endParaRPr lang="en-US" dirty="0"/>
          </a:p>
        </p:txBody>
      </p:sp>
      <p:sp>
        <p:nvSpPr>
          <p:cNvPr id="3" name="Text Placeholder 2"/>
          <p:cNvSpPr>
            <a:spLocks noGrp="1"/>
          </p:cNvSpPr>
          <p:nvPr>
            <p:ph type="body" idx="1"/>
          </p:nvPr>
        </p:nvSpPr>
        <p:spPr>
          <a:xfrm>
            <a:off x="269239" y="1187620"/>
            <a:ext cx="11653523" cy="5379312"/>
          </a:xfrm>
          <a:prstGeom prst="rect">
            <a:avLst/>
          </a:prstGeom>
        </p:spPr>
        <p:txBody>
          <a:bodyPr vert="horz" lIns="137160" tIns="109728" rIns="137160" bIns="109728"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Footer Placeholder 6"/>
          <p:cNvSpPr txBox="1">
            <a:spLocks/>
          </p:cNvSpPr>
          <p:nvPr/>
        </p:nvSpPr>
        <p:spPr>
          <a:xfrm>
            <a:off x="10529456" y="6520542"/>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dirty="0">
                <a:solidFill>
                  <a:srgbClr val="666666"/>
                </a:solidFill>
              </a:rPr>
              <a:t>Xamarin</a:t>
            </a:r>
            <a:r>
              <a:rPr lang="en-US" sz="800" baseline="0" dirty="0">
                <a:solidFill>
                  <a:srgbClr val="666666"/>
                </a:solidFill>
              </a:rPr>
              <a:t> Dev Days Madrid</a:t>
            </a:r>
            <a:endParaRPr lang="en-US" sz="800" dirty="0">
              <a:solidFill>
                <a:srgbClr val="666666"/>
              </a:solidFill>
            </a:endParaRPr>
          </a:p>
        </p:txBody>
      </p:sp>
    </p:spTree>
    <p:extLst>
      <p:ext uri="{BB962C8B-B14F-4D97-AF65-F5344CB8AC3E}">
        <p14:creationId xmlns:p14="http://schemas.microsoft.com/office/powerpoint/2010/main" val="3913910180"/>
      </p:ext>
    </p:extLst>
  </p:cSld>
  <p:clrMap bg1="lt1" tx1="dk1" bg2="lt2" tx2="dk2" accent1="accent1" accent2="accent2" accent3="accent3" accent4="accent4" accent5="accent5" accent6="accent6" hlink="hlink" folHlink="folHlink"/>
  <p:sldLayoutIdLst>
    <p:sldLayoutId id="2147483718" r:id="rId1"/>
    <p:sldLayoutId id="2147483719" r:id="rId2"/>
    <p:sldLayoutId id="2147483720" r:id="rId3"/>
    <p:sldLayoutId id="2147483721" r:id="rId4"/>
    <p:sldLayoutId id="2147483722" r:id="rId5"/>
    <p:sldLayoutId id="2147483723" r:id="rId6"/>
    <p:sldLayoutId id="2147483724" r:id="rId7"/>
    <p:sldLayoutId id="2147483725" r:id="rId8"/>
    <p:sldLayoutId id="2147483726" r:id="rId9"/>
    <p:sldLayoutId id="2147483727" r:id="rId10"/>
    <p:sldLayoutId id="2147483728" r:id="rId11"/>
    <p:sldLayoutId id="2147483729" r:id="rId12"/>
    <p:sldLayoutId id="2147483730" r:id="rId13"/>
    <p:sldLayoutId id="2147483731" r:id="rId14"/>
    <p:sldLayoutId id="2147483732" r:id="rId15"/>
    <p:sldLayoutId id="2147483733" r:id="rId16"/>
    <p:sldLayoutId id="2147483734" r:id="rId17"/>
    <p:sldLayoutId id="2147483735" r:id="rId18"/>
    <p:sldLayoutId id="2147483736" r:id="rId19"/>
    <p:sldLayoutId id="2147483737" r:id="rId20"/>
    <p:sldLayoutId id="2147483738" r:id="rId21"/>
    <p:sldLayoutId id="2147483713" r:id="rId22"/>
    <p:sldLayoutId id="2147483668" r:id="rId23"/>
    <p:sldLayoutId id="2147483709" r:id="rId24"/>
    <p:sldLayoutId id="2147483662" r:id="rId25"/>
    <p:sldLayoutId id="2147483711" r:id="rId26"/>
    <p:sldLayoutId id="2147483664" r:id="rId27"/>
    <p:sldLayoutId id="2147483665" r:id="rId28"/>
    <p:sldLayoutId id="2147483712" r:id="rId29"/>
    <p:sldLayoutId id="2147483666" r:id="rId30"/>
    <p:sldLayoutId id="2147483714" r:id="rId31"/>
    <p:sldLayoutId id="2147483674" r:id="rId32"/>
    <p:sldLayoutId id="2147483671" r:id="rId33"/>
    <p:sldLayoutId id="2147483672" r:id="rId34"/>
    <p:sldLayoutId id="2147483673" r:id="rId35"/>
    <p:sldLayoutId id="2147483675" r:id="rId36"/>
    <p:sldLayoutId id="2147483739" r:id="rId37"/>
    <p:sldLayoutId id="2147483740" r:id="rId38"/>
    <p:sldLayoutId id="2147483741" r:id="rId39"/>
    <p:sldLayoutId id="2147483742" r:id="rId40"/>
    <p:sldLayoutId id="2147483743" r:id="rId41"/>
    <p:sldLayoutId id="2147483744" r:id="rId42"/>
    <p:sldLayoutId id="2147483745" r:id="rId43"/>
    <p:sldLayoutId id="2147483746" r:id="rId44"/>
    <p:sldLayoutId id="2147483748" r:id="rId45"/>
    <p:sldLayoutId id="2147483749" r:id="rId46"/>
  </p:sldLayoutIdLst>
  <p:transition>
    <p:fade/>
  </p:transition>
  <p:hf hdr="0" ftr="0" dt="0"/>
  <p:txStyles>
    <p:titleStyle>
      <a:lvl1pPr algn="l" defTabSz="914377" rtl="0" eaLnBrk="1" latinLnBrk="0" hangingPunct="1">
        <a:lnSpc>
          <a:spcPct val="90000"/>
        </a:lnSpc>
        <a:spcBef>
          <a:spcPct val="0"/>
        </a:spcBef>
        <a:buNone/>
        <a:defRPr sz="4800" b="1" kern="1200">
          <a:solidFill>
            <a:schemeClr val="accent1"/>
          </a:solidFill>
          <a:latin typeface="+mj-lt"/>
          <a:ea typeface="+mj-ea"/>
          <a:cs typeface="+mj-cs"/>
        </a:defRPr>
      </a:lvl1pPr>
    </p:titleStyle>
    <p:bodyStyle>
      <a:lvl1pPr marL="0" indent="0" algn="l" defTabSz="914377" rtl="0" eaLnBrk="1" latinLnBrk="0" hangingPunct="1">
        <a:lnSpc>
          <a:spcPct val="90000"/>
        </a:lnSpc>
        <a:spcBef>
          <a:spcPts val="2400"/>
        </a:spcBef>
        <a:buFont typeface="Arial" panose="020B0604020202020204" pitchFamily="34" charset="0"/>
        <a:buNone/>
        <a:defRPr sz="3733" b="0" kern="1200">
          <a:solidFill>
            <a:schemeClr val="accent1"/>
          </a:solidFill>
          <a:latin typeface="+mj-lt"/>
          <a:ea typeface="+mn-ea"/>
          <a:cs typeface="+mn-cs"/>
        </a:defRPr>
      </a:lvl1pPr>
      <a:lvl2pPr marL="0" indent="0" algn="l" defTabSz="914377" rtl="0" eaLnBrk="1" latinLnBrk="0" hangingPunct="1">
        <a:lnSpc>
          <a:spcPct val="90000"/>
        </a:lnSpc>
        <a:spcBef>
          <a:spcPts val="600"/>
        </a:spcBef>
        <a:buFont typeface="Arial" panose="020B0604020202020204" pitchFamily="34" charset="0"/>
        <a:buNone/>
        <a:defRPr sz="2400" kern="1200">
          <a:solidFill>
            <a:schemeClr val="tx1"/>
          </a:solidFill>
          <a:latin typeface="+mn-lt"/>
          <a:ea typeface="+mn-ea"/>
          <a:cs typeface="+mn-cs"/>
        </a:defRPr>
      </a:lvl2pPr>
      <a:lvl3pPr marL="233357" indent="-228594" algn="l" defTabSz="914377"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457189" indent="-228594" algn="l" defTabSz="914377"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4pPr>
      <a:lvl5pPr marL="690545" indent="-228594" algn="l" defTabSz="914377"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9pPr>
    </p:bodyStyle>
    <p:otherStyle>
      <a:defPPr>
        <a:defRPr lang="en-US"/>
      </a:defPPr>
      <a:lvl1pPr marL="0" algn="l" defTabSz="914377" rtl="0" eaLnBrk="1" latinLnBrk="0" hangingPunct="1">
        <a:defRPr sz="1867" kern="1200">
          <a:solidFill>
            <a:schemeClr val="tx1"/>
          </a:solidFill>
          <a:latin typeface="+mn-lt"/>
          <a:ea typeface="+mn-ea"/>
          <a:cs typeface="+mn-cs"/>
        </a:defRPr>
      </a:lvl1pPr>
      <a:lvl2pPr marL="457189" algn="l" defTabSz="914377" rtl="0" eaLnBrk="1" latinLnBrk="0" hangingPunct="1">
        <a:defRPr sz="1867" kern="1200">
          <a:solidFill>
            <a:schemeClr val="tx1"/>
          </a:solidFill>
          <a:latin typeface="+mn-lt"/>
          <a:ea typeface="+mn-ea"/>
          <a:cs typeface="+mn-cs"/>
        </a:defRPr>
      </a:lvl2pPr>
      <a:lvl3pPr marL="914377" algn="l" defTabSz="914377" rtl="0" eaLnBrk="1" latinLnBrk="0" hangingPunct="1">
        <a:defRPr sz="1867" kern="1200">
          <a:solidFill>
            <a:schemeClr val="tx1"/>
          </a:solidFill>
          <a:latin typeface="+mn-lt"/>
          <a:ea typeface="+mn-ea"/>
          <a:cs typeface="+mn-cs"/>
        </a:defRPr>
      </a:lvl3pPr>
      <a:lvl4pPr marL="1371566" algn="l" defTabSz="914377" rtl="0" eaLnBrk="1" latinLnBrk="0" hangingPunct="1">
        <a:defRPr sz="1867" kern="1200">
          <a:solidFill>
            <a:schemeClr val="tx1"/>
          </a:solidFill>
          <a:latin typeface="+mn-lt"/>
          <a:ea typeface="+mn-ea"/>
          <a:cs typeface="+mn-cs"/>
        </a:defRPr>
      </a:lvl4pPr>
      <a:lvl5pPr marL="1828754" algn="l" defTabSz="914377" rtl="0" eaLnBrk="1" latinLnBrk="0" hangingPunct="1">
        <a:defRPr sz="1867" kern="1200">
          <a:solidFill>
            <a:schemeClr val="tx1"/>
          </a:solidFill>
          <a:latin typeface="+mn-lt"/>
          <a:ea typeface="+mn-ea"/>
          <a:cs typeface="+mn-cs"/>
        </a:defRPr>
      </a:lvl5pPr>
      <a:lvl6pPr marL="2285943" algn="l" defTabSz="914377" rtl="0" eaLnBrk="1" latinLnBrk="0" hangingPunct="1">
        <a:defRPr sz="1867" kern="1200">
          <a:solidFill>
            <a:schemeClr val="tx1"/>
          </a:solidFill>
          <a:latin typeface="+mn-lt"/>
          <a:ea typeface="+mn-ea"/>
          <a:cs typeface="+mn-cs"/>
        </a:defRPr>
      </a:lvl6pPr>
      <a:lvl7pPr marL="2743131" algn="l" defTabSz="914377" rtl="0" eaLnBrk="1" latinLnBrk="0" hangingPunct="1">
        <a:defRPr sz="1867" kern="1200">
          <a:solidFill>
            <a:schemeClr val="tx1"/>
          </a:solidFill>
          <a:latin typeface="+mn-lt"/>
          <a:ea typeface="+mn-ea"/>
          <a:cs typeface="+mn-cs"/>
        </a:defRPr>
      </a:lvl7pPr>
      <a:lvl8pPr marL="3200320" algn="l" defTabSz="914377" rtl="0" eaLnBrk="1" latinLnBrk="0" hangingPunct="1">
        <a:defRPr sz="1867" kern="1200">
          <a:solidFill>
            <a:schemeClr val="tx1"/>
          </a:solidFill>
          <a:latin typeface="+mn-lt"/>
          <a:ea typeface="+mn-ea"/>
          <a:cs typeface="+mn-cs"/>
        </a:defRPr>
      </a:lvl8pPr>
      <a:lvl9pPr marL="3657509" algn="l" defTabSz="914377" rtl="0" eaLnBrk="1" latinLnBrk="0" hangingPunct="1">
        <a:defRPr sz="1867"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0.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9.xml"/><Relationship Id="rId1" Type="http://schemas.openxmlformats.org/officeDocument/2006/relationships/slideLayout" Target="../slideLayouts/slideLayout12.xml"/><Relationship Id="rId5" Type="http://schemas.openxmlformats.org/officeDocument/2006/relationships/image" Target="../media/image13.emf"/><Relationship Id="rId4" Type="http://schemas.openxmlformats.org/officeDocument/2006/relationships/image" Target="../media/image12.emf"/></Relationships>
</file>

<file path=ppt/slides/_rels/slide11.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10.xml"/><Relationship Id="rId1" Type="http://schemas.openxmlformats.org/officeDocument/2006/relationships/slideLayout" Target="../slideLayouts/slideLayout41.xml"/><Relationship Id="rId5" Type="http://schemas.openxmlformats.org/officeDocument/2006/relationships/image" Target="../media/image13.emf"/><Relationship Id="rId4" Type="http://schemas.openxmlformats.org/officeDocument/2006/relationships/image" Target="../media/image12.emf"/></Relationships>
</file>

<file path=ppt/slides/_rels/slide12.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11.xml"/><Relationship Id="rId1" Type="http://schemas.openxmlformats.org/officeDocument/2006/relationships/slideLayout" Target="../slideLayouts/slideLayout12.xml"/><Relationship Id="rId6" Type="http://schemas.openxmlformats.org/officeDocument/2006/relationships/image" Target="../media/image15.emf"/><Relationship Id="rId5" Type="http://schemas.openxmlformats.org/officeDocument/2006/relationships/image" Target="../media/image13.emf"/><Relationship Id="rId4" Type="http://schemas.openxmlformats.org/officeDocument/2006/relationships/image" Target="../media/image12.emf"/></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2.xml"/></Relationships>
</file>

<file path=ppt/slides/_rels/slide1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3.xml"/><Relationship Id="rId1" Type="http://schemas.openxmlformats.org/officeDocument/2006/relationships/slideLayout" Target="../slideLayouts/slideLayout43.xml"/><Relationship Id="rId4" Type="http://schemas.openxmlformats.org/officeDocument/2006/relationships/image" Target="../media/image17.emf"/></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40.xml"/></Relationships>
</file>

<file path=ppt/slides/_rels/slide16.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2.xml"/><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12.xml"/><Relationship Id="rId5" Type="http://schemas.openxmlformats.org/officeDocument/2006/relationships/image" Target="../media/image25.png"/><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9.xml"/></Relationships>
</file>

<file path=ppt/slides/_rels/slide21.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17.xml"/><Relationship Id="rId1" Type="http://schemas.openxmlformats.org/officeDocument/2006/relationships/slideLayout" Target="../slideLayouts/slideLayout39.xml"/></Relationships>
</file>

<file path=ppt/slides/_rels/slide22.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18.xml"/><Relationship Id="rId1" Type="http://schemas.openxmlformats.org/officeDocument/2006/relationships/slideLayout" Target="../slideLayouts/slideLayout39.xml"/></Relationships>
</file>

<file path=ppt/slides/_rels/slide23.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19.xml"/><Relationship Id="rId1" Type="http://schemas.openxmlformats.org/officeDocument/2006/relationships/slideLayout" Target="../slideLayouts/slideLayout39.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12.xml"/><Relationship Id="rId4" Type="http://schemas.openxmlformats.org/officeDocument/2006/relationships/image" Target="../media/image28.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9.xml"/></Relationships>
</file>

<file path=ppt/slides/_rels/slide2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8" Type="http://schemas.openxmlformats.org/officeDocument/2006/relationships/chart" Target="../charts/chart6.xml"/><Relationship Id="rId3" Type="http://schemas.openxmlformats.org/officeDocument/2006/relationships/chart" Target="../charts/chart1.xml"/><Relationship Id="rId7" Type="http://schemas.openxmlformats.org/officeDocument/2006/relationships/chart" Target="../charts/chart5.xml"/><Relationship Id="rId2" Type="http://schemas.openxmlformats.org/officeDocument/2006/relationships/notesSlide" Target="../notesSlides/notesSlide22.xml"/><Relationship Id="rId1" Type="http://schemas.openxmlformats.org/officeDocument/2006/relationships/slideLayout" Target="../slideLayouts/slideLayout39.xml"/><Relationship Id="rId6" Type="http://schemas.openxmlformats.org/officeDocument/2006/relationships/chart" Target="../charts/chart4.xml"/><Relationship Id="rId11" Type="http://schemas.openxmlformats.org/officeDocument/2006/relationships/chart" Target="../charts/chart9.xml"/><Relationship Id="rId5" Type="http://schemas.openxmlformats.org/officeDocument/2006/relationships/chart" Target="../charts/chart3.xml"/><Relationship Id="rId10" Type="http://schemas.openxmlformats.org/officeDocument/2006/relationships/chart" Target="../charts/chart8.xml"/><Relationship Id="rId4" Type="http://schemas.openxmlformats.org/officeDocument/2006/relationships/chart" Target="../charts/chart2.xml"/><Relationship Id="rId9" Type="http://schemas.openxmlformats.org/officeDocument/2006/relationships/chart" Target="../charts/char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2" Type="http://schemas.openxmlformats.org/officeDocument/2006/relationships/image" Target="../media/image30.tiff"/><Relationship Id="rId1" Type="http://schemas.openxmlformats.org/officeDocument/2006/relationships/slideLayout" Target="../slideLayouts/slideLayout3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2.xml"/></Relationships>
</file>

<file path=ppt/slides/_rels/slide30.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emf"/><Relationship Id="rId1" Type="http://schemas.openxmlformats.org/officeDocument/2006/relationships/slideLayout" Target="../slideLayouts/slideLayout41.xml"/><Relationship Id="rId4" Type="http://schemas.openxmlformats.org/officeDocument/2006/relationships/image" Target="../media/image13.emf"/></Relationships>
</file>

<file path=ppt/slides/_rels/slide31.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24.xml"/><Relationship Id="rId1" Type="http://schemas.openxmlformats.org/officeDocument/2006/relationships/slideLayout" Target="../slideLayouts/slideLayout12.xml"/><Relationship Id="rId5" Type="http://schemas.openxmlformats.org/officeDocument/2006/relationships/image" Target="../media/image13.emf"/><Relationship Id="rId4" Type="http://schemas.openxmlformats.org/officeDocument/2006/relationships/image" Target="../media/image12.emf"/></Relationships>
</file>

<file path=ppt/slides/_rels/slide32.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25.xml"/><Relationship Id="rId1" Type="http://schemas.openxmlformats.org/officeDocument/2006/relationships/slideLayout" Target="../slideLayouts/slideLayout12.xml"/><Relationship Id="rId4" Type="http://schemas.openxmlformats.org/officeDocument/2006/relationships/image" Target="../media/image32.jpe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9.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1.xml.rels><?xml version="1.0" encoding="UTF-8" standalone="yes"?>
<Relationships xmlns="http://schemas.openxmlformats.org/package/2006/relationships"><Relationship Id="rId3" Type="http://schemas.openxmlformats.org/officeDocument/2006/relationships/hyperlink" Target="https://goo.gl/ijb4bI" TargetMode="External"/><Relationship Id="rId2" Type="http://schemas.openxmlformats.org/officeDocument/2006/relationships/hyperlink" Target="https://goo.gl/Ey9reI" TargetMode="External"/><Relationship Id="rId1" Type="http://schemas.openxmlformats.org/officeDocument/2006/relationships/slideLayout" Target="../slideLayouts/slideLayout20.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9.xml"/><Relationship Id="rId1" Type="http://schemas.openxmlformats.org/officeDocument/2006/relationships/slideLayout" Target="../slideLayouts/slideLayout12.xml"/><Relationship Id="rId6" Type="http://schemas.openxmlformats.org/officeDocument/2006/relationships/image" Target="../media/image37.emf"/><Relationship Id="rId5" Type="http://schemas.openxmlformats.org/officeDocument/2006/relationships/image" Target="../media/image36.emf"/><Relationship Id="rId4" Type="http://schemas.openxmlformats.org/officeDocument/2006/relationships/image" Target="../media/image35.emf"/></Relationships>
</file>

<file path=ppt/slides/_rels/slide4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0.xml"/><Relationship Id="rId1" Type="http://schemas.openxmlformats.org/officeDocument/2006/relationships/slideLayout" Target="../slideLayouts/slideLayout12.xml"/><Relationship Id="rId6" Type="http://schemas.openxmlformats.org/officeDocument/2006/relationships/image" Target="../media/image37.emf"/><Relationship Id="rId5" Type="http://schemas.openxmlformats.org/officeDocument/2006/relationships/image" Target="../media/image36.emf"/><Relationship Id="rId4" Type="http://schemas.openxmlformats.org/officeDocument/2006/relationships/image" Target="../media/image35.emf"/></Relationships>
</file>

<file path=ppt/slides/_rels/slide46.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image" Target="../media/image49.png"/><Relationship Id="rId18" Type="http://schemas.openxmlformats.org/officeDocument/2006/relationships/image" Target="../media/image54.png"/><Relationship Id="rId26" Type="http://schemas.openxmlformats.org/officeDocument/2006/relationships/image" Target="../media/image61.png"/><Relationship Id="rId3" Type="http://schemas.openxmlformats.org/officeDocument/2006/relationships/image" Target="../media/image39.emf"/><Relationship Id="rId21" Type="http://schemas.openxmlformats.org/officeDocument/2006/relationships/image" Target="../media/image57.png"/><Relationship Id="rId7" Type="http://schemas.openxmlformats.org/officeDocument/2006/relationships/image" Target="../media/image43.emf"/><Relationship Id="rId12" Type="http://schemas.openxmlformats.org/officeDocument/2006/relationships/image" Target="../media/image48.png"/><Relationship Id="rId17" Type="http://schemas.openxmlformats.org/officeDocument/2006/relationships/image" Target="../media/image53.png"/><Relationship Id="rId25" Type="http://schemas.openxmlformats.org/officeDocument/2006/relationships/image" Target="../media/image60.emf"/><Relationship Id="rId2" Type="http://schemas.openxmlformats.org/officeDocument/2006/relationships/image" Target="../media/image38.png"/><Relationship Id="rId16" Type="http://schemas.openxmlformats.org/officeDocument/2006/relationships/image" Target="../media/image52.png"/><Relationship Id="rId20" Type="http://schemas.openxmlformats.org/officeDocument/2006/relationships/image" Target="../media/image56.png"/><Relationship Id="rId1" Type="http://schemas.openxmlformats.org/officeDocument/2006/relationships/slideLayout" Target="../slideLayouts/slideLayout12.xml"/><Relationship Id="rId6" Type="http://schemas.openxmlformats.org/officeDocument/2006/relationships/image" Target="../media/image42.png"/><Relationship Id="rId11" Type="http://schemas.openxmlformats.org/officeDocument/2006/relationships/image" Target="../media/image47.png"/><Relationship Id="rId24" Type="http://schemas.microsoft.com/office/2007/relationships/hdphoto" Target="../media/hdphoto1.wdp"/><Relationship Id="rId5" Type="http://schemas.openxmlformats.org/officeDocument/2006/relationships/image" Target="../media/image41.emf"/><Relationship Id="rId15" Type="http://schemas.openxmlformats.org/officeDocument/2006/relationships/image" Target="../media/image51.png"/><Relationship Id="rId23" Type="http://schemas.openxmlformats.org/officeDocument/2006/relationships/image" Target="../media/image59.png"/><Relationship Id="rId10" Type="http://schemas.openxmlformats.org/officeDocument/2006/relationships/image" Target="../media/image46.emf"/><Relationship Id="rId19" Type="http://schemas.openxmlformats.org/officeDocument/2006/relationships/image" Target="../media/image55.png"/><Relationship Id="rId4" Type="http://schemas.openxmlformats.org/officeDocument/2006/relationships/image" Target="../media/image40.emf"/><Relationship Id="rId9" Type="http://schemas.openxmlformats.org/officeDocument/2006/relationships/image" Target="../media/image45.png"/><Relationship Id="rId14" Type="http://schemas.openxmlformats.org/officeDocument/2006/relationships/image" Target="../media/image50.png"/><Relationship Id="rId22" Type="http://schemas.openxmlformats.org/officeDocument/2006/relationships/image" Target="../media/image58.png"/><Relationship Id="rId27" Type="http://schemas.openxmlformats.org/officeDocument/2006/relationships/image" Target="../media/image62.png"/></Relationships>
</file>

<file path=ppt/slides/_rels/slide4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1.xml"/><Relationship Id="rId1" Type="http://schemas.openxmlformats.org/officeDocument/2006/relationships/slideLayout" Target="../slideLayouts/slideLayout12.xml"/><Relationship Id="rId4" Type="http://schemas.openxmlformats.org/officeDocument/2006/relationships/hyperlink" Target="https://portal.azure.com/" TargetMode="External"/></Relationships>
</file>

<file path=ppt/slides/_rels/slide4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39.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9.xml"/><Relationship Id="rId1" Type="http://schemas.openxmlformats.org/officeDocument/2006/relationships/slideLayout" Target="../slideLayouts/slideLayout12.xml"/><Relationship Id="rId4" Type="http://schemas.openxmlformats.org/officeDocument/2006/relationships/image" Target="../media/image69.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1.xml"/><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3.xml"/><Relationship Id="rId1" Type="http://schemas.openxmlformats.org/officeDocument/2006/relationships/slideLayout" Target="../slideLayouts/slideLayout12.xml"/><Relationship Id="rId4" Type="http://schemas.openxmlformats.org/officeDocument/2006/relationships/image" Target="../media/image72.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2.xml"/></Relationships>
</file>

<file path=ppt/slides/_rels/slide6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4.xml"/><Relationship Id="rId1" Type="http://schemas.openxmlformats.org/officeDocument/2006/relationships/slideLayout" Target="../slideLayouts/slideLayout12.xml"/><Relationship Id="rId4" Type="http://schemas.openxmlformats.org/officeDocument/2006/relationships/image" Target="../media/image74.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40.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7.xml"/><Relationship Id="rId1" Type="http://schemas.openxmlformats.org/officeDocument/2006/relationships/slideLayout" Target="../slideLayouts/slideLayout12.xml"/><Relationship Id="rId5" Type="http://schemas.openxmlformats.org/officeDocument/2006/relationships/image" Target="../media/image13.emf"/><Relationship Id="rId4" Type="http://schemas.openxmlformats.org/officeDocument/2006/relationships/image" Target="../media/image12.emf"/></Relationships>
</file>

<file path=ppt/slides/_rels/slide9.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8.xml"/><Relationship Id="rId1" Type="http://schemas.openxmlformats.org/officeDocument/2006/relationships/slideLayout" Target="../slideLayouts/slideLayout12.xml"/><Relationship Id="rId6" Type="http://schemas.openxmlformats.org/officeDocument/2006/relationships/image" Target="../media/image13.emf"/><Relationship Id="rId5" Type="http://schemas.openxmlformats.org/officeDocument/2006/relationships/image" Target="../media/image12.emf"/><Relationship Id="rId4" Type="http://schemas.openxmlformats.org/officeDocument/2006/relationships/image" Target="../media/image11.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s-ES" dirty="0" err="1"/>
              <a:t>HandsOnLab</a:t>
            </a:r>
            <a:endParaRPr lang="en-US" dirty="0"/>
          </a:p>
        </p:txBody>
      </p:sp>
      <p:sp>
        <p:nvSpPr>
          <p:cNvPr id="2" name="Subtitle 1"/>
          <p:cNvSpPr>
            <a:spLocks noGrp="1"/>
          </p:cNvSpPr>
          <p:nvPr>
            <p:ph type="subTitle" idx="1"/>
          </p:nvPr>
        </p:nvSpPr>
        <p:spPr/>
        <p:txBody>
          <a:bodyPr/>
          <a:lstStyle/>
          <a:p>
            <a:r>
              <a:rPr lang="en-US" dirty="0"/>
              <a:t>Xamarin Dev Days Madrid 2017</a:t>
            </a:r>
            <a:endParaRPr lang="en-US" dirty="0">
              <a:solidFill>
                <a:schemeClr val="bg1">
                  <a:lumMod val="75000"/>
                </a:schemeClr>
              </a:solidFill>
            </a:endParaRPr>
          </a:p>
        </p:txBody>
      </p:sp>
    </p:spTree>
    <p:extLst>
      <p:ext uri="{BB962C8B-B14F-4D97-AF65-F5344CB8AC3E}">
        <p14:creationId xmlns:p14="http://schemas.microsoft.com/office/powerpoint/2010/main" val="19055476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8907" y="290404"/>
            <a:ext cx="11654187" cy="899410"/>
          </a:xfrm>
        </p:spPr>
        <p:txBody>
          <a:bodyPr/>
          <a:lstStyle/>
          <a:p>
            <a:pPr algn="ctr"/>
            <a:r>
              <a:rPr lang="en-US" dirty="0"/>
              <a:t>El </a:t>
            </a:r>
            <a:r>
              <a:rPr lang="en-US" dirty="0" err="1"/>
              <a:t>enfoque</a:t>
            </a:r>
            <a:r>
              <a:rPr lang="en-US" dirty="0"/>
              <a:t> de Xamarin</a:t>
            </a:r>
          </a:p>
        </p:txBody>
      </p:sp>
      <p:sp>
        <p:nvSpPr>
          <p:cNvPr id="14" name="TextBox 13"/>
          <p:cNvSpPr txBox="1"/>
          <p:nvPr/>
        </p:nvSpPr>
        <p:spPr>
          <a:xfrm>
            <a:off x="419448" y="5640540"/>
            <a:ext cx="11353105" cy="651687"/>
          </a:xfrm>
          <a:prstGeom prst="rect">
            <a:avLst/>
          </a:prstGeom>
          <a:noFill/>
        </p:spPr>
        <p:txBody>
          <a:bodyPr wrap="square" lIns="179259" tIns="143407" rIns="179259" bIns="143407" rtlCol="0">
            <a:spAutoFit/>
          </a:bodyPr>
          <a:lstStyle/>
          <a:p>
            <a:pPr algn="ctr" defTabSz="913949" fontAlgn="base">
              <a:spcBef>
                <a:spcPct val="0"/>
              </a:spcBef>
              <a:spcAft>
                <a:spcPct val="0"/>
              </a:spcAft>
            </a:pPr>
            <a:r>
              <a:rPr lang="en-US" sz="2353" dirty="0" err="1">
                <a:solidFill>
                  <a:srgbClr val="70ACBB"/>
                </a:solidFill>
              </a:rPr>
              <a:t>Código</a:t>
            </a:r>
            <a:r>
              <a:rPr lang="en-US" sz="2353" dirty="0">
                <a:solidFill>
                  <a:srgbClr val="70ACBB"/>
                </a:solidFill>
              </a:rPr>
              <a:t> </a:t>
            </a:r>
            <a:r>
              <a:rPr lang="en-US" sz="2353" dirty="0" err="1">
                <a:solidFill>
                  <a:srgbClr val="70ACBB"/>
                </a:solidFill>
              </a:rPr>
              <a:t>común</a:t>
            </a:r>
            <a:r>
              <a:rPr lang="en-US" sz="2353" dirty="0">
                <a:solidFill>
                  <a:srgbClr val="70ACBB"/>
                </a:solidFill>
              </a:rPr>
              <a:t> </a:t>
            </a:r>
            <a:r>
              <a:rPr lang="en-US" sz="2353" dirty="0" err="1">
                <a:solidFill>
                  <a:srgbClr val="70ACBB"/>
                </a:solidFill>
              </a:rPr>
              <a:t>compartido</a:t>
            </a:r>
            <a:r>
              <a:rPr lang="en-US" sz="2353" dirty="0">
                <a:solidFill>
                  <a:srgbClr val="70ACBB"/>
                </a:solidFill>
              </a:rPr>
              <a:t> </a:t>
            </a:r>
            <a:r>
              <a:rPr lang="en-US" sz="2353" dirty="0">
                <a:solidFill>
                  <a:srgbClr val="6FBD23"/>
                </a:solidFill>
              </a:rPr>
              <a:t>•</a:t>
            </a:r>
            <a:r>
              <a:rPr lang="en-US" sz="2353" dirty="0">
                <a:solidFill>
                  <a:srgbClr val="16ACEE"/>
                </a:solidFill>
              </a:rPr>
              <a:t>  </a:t>
            </a:r>
            <a:r>
              <a:rPr lang="en-US" sz="2353" dirty="0" err="1">
                <a:solidFill>
                  <a:srgbClr val="70ACBB"/>
                </a:solidFill>
              </a:rPr>
              <a:t>Acceso</a:t>
            </a:r>
            <a:r>
              <a:rPr lang="en-US" sz="2353" dirty="0">
                <a:solidFill>
                  <a:srgbClr val="70ACBB"/>
                </a:solidFill>
              </a:rPr>
              <a:t> 100% a APIs </a:t>
            </a:r>
            <a:r>
              <a:rPr lang="en-US" sz="2353" dirty="0" err="1">
                <a:solidFill>
                  <a:srgbClr val="70ACBB"/>
                </a:solidFill>
              </a:rPr>
              <a:t>nativas</a:t>
            </a:r>
            <a:r>
              <a:rPr lang="en-US" sz="2353" dirty="0">
                <a:solidFill>
                  <a:srgbClr val="70ACBB"/>
                </a:solidFill>
              </a:rPr>
              <a:t> </a:t>
            </a:r>
            <a:r>
              <a:rPr lang="en-US" sz="2353" dirty="0">
                <a:solidFill>
                  <a:srgbClr val="6FBD23"/>
                </a:solidFill>
              </a:rPr>
              <a:t>•</a:t>
            </a:r>
            <a:r>
              <a:rPr lang="en-US" sz="2353" dirty="0">
                <a:solidFill>
                  <a:srgbClr val="16ACEE"/>
                </a:solidFill>
              </a:rPr>
              <a:t>  </a:t>
            </a:r>
            <a:r>
              <a:rPr lang="en-US" sz="2353" dirty="0">
                <a:solidFill>
                  <a:srgbClr val="70ACBB"/>
                </a:solidFill>
              </a:rPr>
              <a:t>Alto </a:t>
            </a:r>
            <a:r>
              <a:rPr lang="en-US" sz="2353" dirty="0" err="1">
                <a:solidFill>
                  <a:srgbClr val="70ACBB"/>
                </a:solidFill>
              </a:rPr>
              <a:t>rendimiento</a:t>
            </a:r>
            <a:endParaRPr lang="en-US" sz="2353" dirty="0">
              <a:solidFill>
                <a:srgbClr val="70ACBB"/>
              </a:solidFill>
            </a:endParaRPr>
          </a:p>
        </p:txBody>
      </p:sp>
      <p:sp>
        <p:nvSpPr>
          <p:cNvPr id="20" name="Left Brace 19"/>
          <p:cNvSpPr/>
          <p:nvPr/>
        </p:nvSpPr>
        <p:spPr>
          <a:xfrm rot="5400000">
            <a:off x="5986051" y="537968"/>
            <a:ext cx="234752" cy="9845190"/>
          </a:xfrm>
          <a:prstGeom prst="leftBrace">
            <a:avLst>
              <a:gd name="adj1" fmla="val 56668"/>
              <a:gd name="adj2" fmla="val 50000"/>
            </a:avLst>
          </a:prstGeom>
          <a:ln w="19050" cap="rnd">
            <a:solidFill>
              <a:srgbClr val="16ACEE"/>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213"/>
            <a:endParaRPr lang="en-US" sz="1766">
              <a:ln w="38100" cmpd="sng">
                <a:solidFill>
                  <a:srgbClr val="000000"/>
                </a:solidFill>
                <a:prstDash val="dash"/>
              </a:ln>
              <a:solidFill>
                <a:srgbClr val="404040"/>
              </a:solidFill>
            </a:endParaRPr>
          </a:p>
        </p:txBody>
      </p:sp>
      <p:grpSp>
        <p:nvGrpSpPr>
          <p:cNvPr id="3" name="Group 2"/>
          <p:cNvGrpSpPr/>
          <p:nvPr/>
        </p:nvGrpSpPr>
        <p:grpSpPr>
          <a:xfrm>
            <a:off x="2893874" y="1445230"/>
            <a:ext cx="6419107" cy="3642539"/>
            <a:chOff x="2804067" y="1444948"/>
            <a:chExt cx="6420017" cy="3643056"/>
          </a:xfrm>
        </p:grpSpPr>
        <p:sp>
          <p:nvSpPr>
            <p:cNvPr id="18" name="Rectangle 17"/>
            <p:cNvSpPr/>
            <p:nvPr/>
          </p:nvSpPr>
          <p:spPr bwMode="auto">
            <a:xfrm>
              <a:off x="2804067" y="2177293"/>
              <a:ext cx="2117653" cy="479486"/>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86"/>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24" name="Rectangle 23"/>
            <p:cNvSpPr/>
            <p:nvPr/>
          </p:nvSpPr>
          <p:spPr bwMode="auto">
            <a:xfrm>
              <a:off x="2804067" y="2683418"/>
              <a:ext cx="6407259" cy="2404586"/>
            </a:xfrm>
            <a:prstGeom prst="rect">
              <a:avLst/>
            </a:prstGeom>
            <a:solidFill>
              <a:schemeClr val="accent2">
                <a:lumMod val="50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86"/>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34" name="TextBox 33"/>
            <p:cNvSpPr txBox="1"/>
            <p:nvPr/>
          </p:nvSpPr>
          <p:spPr>
            <a:xfrm>
              <a:off x="2817643" y="2150169"/>
              <a:ext cx="2104077" cy="530946"/>
            </a:xfrm>
            <a:prstGeom prst="rect">
              <a:avLst/>
            </a:prstGeom>
            <a:noFill/>
          </p:spPr>
          <p:txBody>
            <a:bodyPr wrap="square" lIns="179259" tIns="143407" rIns="179259" bIns="143407" rtlCol="0">
              <a:spAutoFit/>
            </a:bodyPr>
            <a:lstStyle/>
            <a:p>
              <a:pPr algn="ctr" defTabSz="913949" fontAlgn="base">
                <a:spcBef>
                  <a:spcPct val="0"/>
                </a:spcBef>
                <a:spcAft>
                  <a:spcPct val="0"/>
                </a:spcAft>
              </a:pPr>
              <a:r>
                <a:rPr lang="en-US" sz="1567" dirty="0">
                  <a:solidFill>
                    <a:srgbClr val="FFFFFF"/>
                  </a:solidFill>
                </a:rPr>
                <a:t>iOS C# UI</a:t>
              </a:r>
            </a:p>
          </p:txBody>
        </p:sp>
        <p:sp>
          <p:nvSpPr>
            <p:cNvPr id="37" name="Rectangle 36"/>
            <p:cNvSpPr/>
            <p:nvPr/>
          </p:nvSpPr>
          <p:spPr bwMode="auto">
            <a:xfrm>
              <a:off x="4948870" y="2177293"/>
              <a:ext cx="2117653" cy="479486"/>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86"/>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40" name="Rectangle 39"/>
            <p:cNvSpPr/>
            <p:nvPr/>
          </p:nvSpPr>
          <p:spPr bwMode="auto">
            <a:xfrm>
              <a:off x="7093673" y="2177293"/>
              <a:ext cx="2117653" cy="479486"/>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86"/>
              <a:r>
                <a:rPr lang="en-US" sz="784" dirty="0">
                  <a:solidFill>
                    <a:srgbClr val="00BBF1"/>
                  </a:solidFill>
                  <a:ea typeface="Segoe UI" pitchFamily="34" charset="0"/>
                  <a:cs typeface="Segoe UI" pitchFamily="34" charset="0"/>
                </a:rPr>
                <a:t> </a:t>
              </a:r>
            </a:p>
          </p:txBody>
        </p:sp>
        <p:sp>
          <p:nvSpPr>
            <p:cNvPr id="42" name="TextBox 41"/>
            <p:cNvSpPr txBox="1"/>
            <p:nvPr/>
          </p:nvSpPr>
          <p:spPr>
            <a:xfrm>
              <a:off x="7107249" y="2150169"/>
              <a:ext cx="2104077" cy="530946"/>
            </a:xfrm>
            <a:prstGeom prst="rect">
              <a:avLst/>
            </a:prstGeom>
            <a:noFill/>
          </p:spPr>
          <p:txBody>
            <a:bodyPr wrap="square" lIns="179259" tIns="143407" rIns="179259" bIns="143407" rtlCol="0">
              <a:spAutoFit/>
            </a:bodyPr>
            <a:lstStyle/>
            <a:p>
              <a:pPr algn="ctr" defTabSz="913949" fontAlgn="base">
                <a:spcBef>
                  <a:spcPct val="0"/>
                </a:spcBef>
                <a:spcAft>
                  <a:spcPct val="0"/>
                </a:spcAft>
              </a:pPr>
              <a:r>
                <a:rPr lang="en-US" sz="1567" dirty="0">
                  <a:solidFill>
                    <a:srgbClr val="FFFFFF"/>
                  </a:solidFill>
                </a:rPr>
                <a:t>Windows C# UI</a:t>
              </a:r>
            </a:p>
          </p:txBody>
        </p:sp>
        <p:sp>
          <p:nvSpPr>
            <p:cNvPr id="43" name="TextBox 42"/>
            <p:cNvSpPr txBox="1"/>
            <p:nvPr/>
          </p:nvSpPr>
          <p:spPr>
            <a:xfrm>
              <a:off x="4962446" y="2150169"/>
              <a:ext cx="2104077" cy="530946"/>
            </a:xfrm>
            <a:prstGeom prst="rect">
              <a:avLst/>
            </a:prstGeom>
            <a:noFill/>
          </p:spPr>
          <p:txBody>
            <a:bodyPr wrap="square" lIns="179259" tIns="143407" rIns="179259" bIns="143407" rtlCol="0">
              <a:spAutoFit/>
            </a:bodyPr>
            <a:lstStyle/>
            <a:p>
              <a:pPr algn="ctr" defTabSz="913949" fontAlgn="base">
                <a:spcBef>
                  <a:spcPct val="0"/>
                </a:spcBef>
                <a:spcAft>
                  <a:spcPct val="0"/>
                </a:spcAft>
              </a:pPr>
              <a:r>
                <a:rPr lang="en-US" sz="1567" dirty="0">
                  <a:solidFill>
                    <a:srgbClr val="FFFFFF"/>
                  </a:solidFill>
                </a:rPr>
                <a:t>Android C# UI</a:t>
              </a:r>
            </a:p>
          </p:txBody>
        </p:sp>
        <p:sp>
          <p:nvSpPr>
            <p:cNvPr id="19" name="TextBox 18"/>
            <p:cNvSpPr txBox="1"/>
            <p:nvPr/>
          </p:nvSpPr>
          <p:spPr>
            <a:xfrm>
              <a:off x="2830402" y="3439156"/>
              <a:ext cx="6393682" cy="893069"/>
            </a:xfrm>
            <a:prstGeom prst="rect">
              <a:avLst/>
            </a:prstGeom>
            <a:noFill/>
          </p:spPr>
          <p:txBody>
            <a:bodyPr wrap="square" lIns="179259" tIns="143407" rIns="179259" bIns="143407" rtlCol="0">
              <a:spAutoFit/>
            </a:bodyPr>
            <a:lstStyle/>
            <a:p>
              <a:pPr algn="ctr" defTabSz="913949" fontAlgn="base">
                <a:spcBef>
                  <a:spcPct val="0"/>
                </a:spcBef>
                <a:spcAft>
                  <a:spcPct val="0"/>
                </a:spcAft>
              </a:pPr>
              <a:r>
                <a:rPr lang="en-US" sz="3920" dirty="0">
                  <a:solidFill>
                    <a:srgbClr val="FFFFFF"/>
                  </a:solidFill>
                </a:rPr>
                <a:t>Shared C# Mobile</a:t>
              </a:r>
            </a:p>
          </p:txBody>
        </p:sp>
        <p:grpSp>
          <p:nvGrpSpPr>
            <p:cNvPr id="31" name="Group 30"/>
            <p:cNvGrpSpPr/>
            <p:nvPr/>
          </p:nvGrpSpPr>
          <p:grpSpPr>
            <a:xfrm>
              <a:off x="3562935" y="1444948"/>
              <a:ext cx="613490" cy="613491"/>
              <a:chOff x="2057399" y="2725789"/>
              <a:chExt cx="1028699" cy="1028700"/>
            </a:xfrm>
          </p:grpSpPr>
          <p:sp>
            <p:nvSpPr>
              <p:cNvPr id="45" name="Oval 44"/>
              <p:cNvSpPr/>
              <p:nvPr/>
            </p:nvSpPr>
            <p:spPr bwMode="auto">
              <a:xfrm>
                <a:off x="2057399" y="2725789"/>
                <a:ext cx="1028699" cy="1028700"/>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86"/>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46" name="Picture 45" descr="Apple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319103" y="2938131"/>
                <a:ext cx="468070" cy="523137"/>
              </a:xfrm>
              <a:prstGeom prst="rect">
                <a:avLst/>
              </a:prstGeom>
            </p:spPr>
          </p:pic>
        </p:grpSp>
        <p:grpSp>
          <p:nvGrpSpPr>
            <p:cNvPr id="32" name="Group 31"/>
            <p:cNvGrpSpPr/>
            <p:nvPr/>
          </p:nvGrpSpPr>
          <p:grpSpPr>
            <a:xfrm>
              <a:off x="5707598" y="1444948"/>
              <a:ext cx="613490" cy="613491"/>
              <a:chOff x="3810000" y="3144890"/>
              <a:chExt cx="1028699" cy="1028700"/>
            </a:xfrm>
          </p:grpSpPr>
          <p:sp>
            <p:nvSpPr>
              <p:cNvPr id="41" name="Oval 40"/>
              <p:cNvSpPr/>
              <p:nvPr/>
            </p:nvSpPr>
            <p:spPr bwMode="auto">
              <a:xfrm>
                <a:off x="3810000" y="3144890"/>
                <a:ext cx="1028699" cy="1028700"/>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86"/>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44" name="Picture 43" descr="Android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097337" y="3402859"/>
                <a:ext cx="434973" cy="500220"/>
              </a:xfrm>
              <a:prstGeom prst="rect">
                <a:avLst/>
              </a:prstGeom>
            </p:spPr>
          </p:pic>
        </p:grpSp>
        <p:grpSp>
          <p:nvGrpSpPr>
            <p:cNvPr id="33" name="Group 32"/>
            <p:cNvGrpSpPr/>
            <p:nvPr/>
          </p:nvGrpSpPr>
          <p:grpSpPr>
            <a:xfrm>
              <a:off x="7851596" y="1444948"/>
              <a:ext cx="613491" cy="613491"/>
              <a:chOff x="6083298" y="3144890"/>
              <a:chExt cx="1028699" cy="1028700"/>
            </a:xfrm>
          </p:grpSpPr>
          <p:sp>
            <p:nvSpPr>
              <p:cNvPr id="36" name="Oval 35"/>
              <p:cNvSpPr/>
              <p:nvPr/>
            </p:nvSpPr>
            <p:spPr bwMode="auto">
              <a:xfrm>
                <a:off x="6083298" y="3144890"/>
                <a:ext cx="1028699" cy="1028700"/>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86"/>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38" name="Picture 37" descr="Windows_logo.pdf"/>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365885" y="3436990"/>
                <a:ext cx="466043" cy="434973"/>
              </a:xfrm>
              <a:prstGeom prst="rect">
                <a:avLst/>
              </a:prstGeom>
            </p:spPr>
          </p:pic>
        </p:grpSp>
      </p:grpSp>
    </p:spTree>
    <p:extLst>
      <p:ext uri="{BB962C8B-B14F-4D97-AF65-F5344CB8AC3E}">
        <p14:creationId xmlns:p14="http://schemas.microsoft.com/office/powerpoint/2010/main" val="946481539"/>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0378" y="275086"/>
            <a:ext cx="10971244" cy="1142838"/>
          </a:xfrm>
        </p:spPr>
        <p:txBody>
          <a:bodyPr/>
          <a:lstStyle/>
          <a:p>
            <a:r>
              <a:rPr lang="en-US" dirty="0"/>
              <a:t>Xamarin + </a:t>
            </a:r>
            <a:r>
              <a:rPr lang="en-US" dirty="0" err="1"/>
              <a:t>Xamarin.Forms</a:t>
            </a:r>
            <a:endParaRPr lang="en-US" dirty="0"/>
          </a:p>
        </p:txBody>
      </p:sp>
      <p:sp>
        <p:nvSpPr>
          <p:cNvPr id="3" name="Text Placeholder 2"/>
          <p:cNvSpPr>
            <a:spLocks noGrp="1"/>
          </p:cNvSpPr>
          <p:nvPr>
            <p:ph type="body" sz="quarter" idx="10"/>
          </p:nvPr>
        </p:nvSpPr>
        <p:spPr>
          <a:xfrm>
            <a:off x="1000642" y="5167626"/>
            <a:ext cx="4502496" cy="613886"/>
          </a:xfrm>
        </p:spPr>
        <p:txBody>
          <a:bodyPr/>
          <a:lstStyle/>
          <a:p>
            <a:pPr algn="ctr">
              <a:lnSpc>
                <a:spcPct val="100000"/>
              </a:lnSpc>
            </a:pPr>
            <a:r>
              <a:rPr lang="en-US" sz="2549" dirty="0" err="1">
                <a:solidFill>
                  <a:schemeClr val="tx1"/>
                </a:solidFill>
                <a:latin typeface="+mn-lt"/>
              </a:rPr>
              <a:t>Enfoque</a:t>
            </a:r>
            <a:r>
              <a:rPr lang="en-US" sz="2549" dirty="0">
                <a:solidFill>
                  <a:schemeClr val="tx1"/>
                </a:solidFill>
                <a:latin typeface="+mn-lt"/>
              </a:rPr>
              <a:t> </a:t>
            </a:r>
            <a:r>
              <a:rPr lang="en-US" sz="2549" dirty="0" err="1">
                <a:solidFill>
                  <a:schemeClr val="tx1"/>
                </a:solidFill>
                <a:latin typeface="+mn-lt"/>
              </a:rPr>
              <a:t>tradicional</a:t>
            </a:r>
            <a:endParaRPr lang="en-US" sz="2549" dirty="0">
              <a:solidFill>
                <a:schemeClr val="tx1"/>
              </a:solidFill>
              <a:latin typeface="+mn-lt"/>
            </a:endParaRPr>
          </a:p>
        </p:txBody>
      </p:sp>
      <p:sp>
        <p:nvSpPr>
          <p:cNvPr id="4" name="Text Placeholder 3"/>
          <p:cNvSpPr>
            <a:spLocks noGrp="1"/>
          </p:cNvSpPr>
          <p:nvPr>
            <p:ph type="body" sz="quarter" idx="11"/>
          </p:nvPr>
        </p:nvSpPr>
        <p:spPr>
          <a:xfrm>
            <a:off x="6548818" y="5167625"/>
            <a:ext cx="4493937" cy="942117"/>
          </a:xfrm>
        </p:spPr>
        <p:txBody>
          <a:bodyPr/>
          <a:lstStyle/>
          <a:p>
            <a:pPr algn="ctr">
              <a:lnSpc>
                <a:spcPct val="100000"/>
              </a:lnSpc>
            </a:pPr>
            <a:r>
              <a:rPr lang="en-US" sz="2549" dirty="0">
                <a:solidFill>
                  <a:schemeClr val="tx1"/>
                </a:solidFill>
                <a:latin typeface="+mn-lt"/>
              </a:rPr>
              <a:t>Con </a:t>
            </a:r>
            <a:r>
              <a:rPr lang="en-US" sz="2549" dirty="0" err="1">
                <a:solidFill>
                  <a:schemeClr val="tx1"/>
                </a:solidFill>
                <a:latin typeface="+mn-lt"/>
              </a:rPr>
              <a:t>Xamarin.Forms</a:t>
            </a:r>
            <a:r>
              <a:rPr lang="en-US" sz="2549" dirty="0">
                <a:solidFill>
                  <a:schemeClr val="tx1"/>
                </a:solidFill>
                <a:latin typeface="+mn-lt"/>
              </a:rPr>
              <a:t>:</a:t>
            </a:r>
            <a:br>
              <a:rPr lang="en-US" sz="2549" dirty="0">
                <a:solidFill>
                  <a:schemeClr val="tx1"/>
                </a:solidFill>
                <a:latin typeface="+mn-lt"/>
              </a:rPr>
            </a:br>
            <a:r>
              <a:rPr lang="en-US" sz="2133" dirty="0" err="1">
                <a:solidFill>
                  <a:schemeClr val="tx1"/>
                </a:solidFill>
              </a:rPr>
              <a:t>Más</a:t>
            </a:r>
            <a:r>
              <a:rPr lang="en-US" sz="2133" dirty="0">
                <a:solidFill>
                  <a:schemeClr val="tx1"/>
                </a:solidFill>
              </a:rPr>
              <a:t> </a:t>
            </a:r>
            <a:r>
              <a:rPr lang="en-US" sz="2133" dirty="0" err="1">
                <a:solidFill>
                  <a:schemeClr val="tx1"/>
                </a:solidFill>
              </a:rPr>
              <a:t>código</a:t>
            </a:r>
            <a:r>
              <a:rPr lang="en-US" sz="2133" dirty="0">
                <a:solidFill>
                  <a:schemeClr val="tx1"/>
                </a:solidFill>
              </a:rPr>
              <a:t> </a:t>
            </a:r>
            <a:r>
              <a:rPr lang="en-US" sz="2133" dirty="0" err="1">
                <a:solidFill>
                  <a:schemeClr val="tx1"/>
                </a:solidFill>
              </a:rPr>
              <a:t>compartido</a:t>
            </a:r>
            <a:r>
              <a:rPr lang="en-US" sz="2133" dirty="0">
                <a:solidFill>
                  <a:schemeClr val="tx1"/>
                </a:solidFill>
              </a:rPr>
              <a:t>, </a:t>
            </a:r>
            <a:r>
              <a:rPr lang="en-US" sz="2133" dirty="0" err="1">
                <a:solidFill>
                  <a:schemeClr val="tx1"/>
                </a:solidFill>
              </a:rPr>
              <a:t>nativo</a:t>
            </a:r>
            <a:endParaRPr lang="en-US" sz="2549" dirty="0">
              <a:solidFill>
                <a:schemeClr val="tx1"/>
              </a:solidFill>
            </a:endParaRPr>
          </a:p>
        </p:txBody>
      </p:sp>
      <p:grpSp>
        <p:nvGrpSpPr>
          <p:cNvPr id="25" name="Group 24"/>
          <p:cNvGrpSpPr/>
          <p:nvPr/>
        </p:nvGrpSpPr>
        <p:grpSpPr>
          <a:xfrm>
            <a:off x="1000642" y="2481565"/>
            <a:ext cx="4502496" cy="2536187"/>
            <a:chOff x="2819400" y="2021408"/>
            <a:chExt cx="5994400" cy="3325292"/>
          </a:xfrm>
        </p:grpSpPr>
        <p:sp>
          <p:nvSpPr>
            <p:cNvPr id="26" name="Rectangle 25"/>
            <p:cNvSpPr/>
            <p:nvPr/>
          </p:nvSpPr>
          <p:spPr bwMode="auto">
            <a:xfrm>
              <a:off x="2819400" y="2108200"/>
              <a:ext cx="1981200" cy="457200"/>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86"/>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27" name="Rectangle 26"/>
            <p:cNvSpPr/>
            <p:nvPr/>
          </p:nvSpPr>
          <p:spPr bwMode="auto">
            <a:xfrm>
              <a:off x="2819400" y="2588312"/>
              <a:ext cx="5994400" cy="2758388"/>
            </a:xfrm>
            <a:prstGeom prst="rect">
              <a:avLst/>
            </a:prstGeom>
            <a:solidFill>
              <a:schemeClr val="accent2">
                <a:lumMod val="50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86"/>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28" name="TextBox 27"/>
            <p:cNvSpPr txBox="1"/>
            <p:nvPr/>
          </p:nvSpPr>
          <p:spPr>
            <a:xfrm>
              <a:off x="2832103" y="2021411"/>
              <a:ext cx="1968498" cy="621869"/>
            </a:xfrm>
            <a:prstGeom prst="rect">
              <a:avLst/>
            </a:prstGeom>
            <a:noFill/>
          </p:spPr>
          <p:txBody>
            <a:bodyPr wrap="square" lIns="179259" tIns="143407" rIns="179259" bIns="143407" rtlCol="0">
              <a:spAutoFit/>
            </a:bodyPr>
            <a:lstStyle/>
            <a:p>
              <a:pPr algn="ctr" defTabSz="913949" fontAlgn="base">
                <a:spcBef>
                  <a:spcPct val="0"/>
                </a:spcBef>
                <a:spcAft>
                  <a:spcPct val="0"/>
                </a:spcAft>
              </a:pPr>
              <a:r>
                <a:rPr lang="en-US" sz="1200" dirty="0">
                  <a:solidFill>
                    <a:schemeClr val="bg1"/>
                  </a:solidFill>
                </a:rPr>
                <a:t>iOS C# UI</a:t>
              </a:r>
            </a:p>
          </p:txBody>
        </p:sp>
        <p:sp>
          <p:nvSpPr>
            <p:cNvPr id="29" name="Rectangle 28"/>
            <p:cNvSpPr/>
            <p:nvPr/>
          </p:nvSpPr>
          <p:spPr bwMode="auto">
            <a:xfrm>
              <a:off x="4826000" y="2108200"/>
              <a:ext cx="1981200" cy="457200"/>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86"/>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30" name="Rectangle 29"/>
            <p:cNvSpPr/>
            <p:nvPr/>
          </p:nvSpPr>
          <p:spPr bwMode="auto">
            <a:xfrm>
              <a:off x="6832600" y="2108200"/>
              <a:ext cx="1981200" cy="457200"/>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86"/>
              <a:r>
                <a:rPr lang="en-US" sz="784" dirty="0">
                  <a:solidFill>
                    <a:srgbClr val="00BBF1"/>
                  </a:solidFill>
                  <a:ea typeface="Segoe UI" pitchFamily="34" charset="0"/>
                  <a:cs typeface="Segoe UI" pitchFamily="34" charset="0"/>
                </a:rPr>
                <a:t> </a:t>
              </a:r>
            </a:p>
          </p:txBody>
        </p:sp>
        <p:sp>
          <p:nvSpPr>
            <p:cNvPr id="31" name="TextBox 30"/>
            <p:cNvSpPr txBox="1"/>
            <p:nvPr/>
          </p:nvSpPr>
          <p:spPr>
            <a:xfrm>
              <a:off x="6845302" y="2021411"/>
              <a:ext cx="1968498" cy="621869"/>
            </a:xfrm>
            <a:prstGeom prst="rect">
              <a:avLst/>
            </a:prstGeom>
            <a:noFill/>
          </p:spPr>
          <p:txBody>
            <a:bodyPr wrap="square" lIns="179259" tIns="143407" rIns="179259" bIns="143407" rtlCol="0">
              <a:spAutoFit/>
            </a:bodyPr>
            <a:lstStyle/>
            <a:p>
              <a:pPr algn="ctr" defTabSz="913949" fontAlgn="base">
                <a:spcBef>
                  <a:spcPct val="0"/>
                </a:spcBef>
                <a:spcAft>
                  <a:spcPct val="0"/>
                </a:spcAft>
              </a:pPr>
              <a:r>
                <a:rPr lang="en-US" sz="1200" dirty="0">
                  <a:solidFill>
                    <a:schemeClr val="bg1"/>
                  </a:solidFill>
                </a:rPr>
                <a:t>Windows C# UI</a:t>
              </a:r>
            </a:p>
          </p:txBody>
        </p:sp>
        <p:sp>
          <p:nvSpPr>
            <p:cNvPr id="32" name="TextBox 31"/>
            <p:cNvSpPr txBox="1"/>
            <p:nvPr/>
          </p:nvSpPr>
          <p:spPr>
            <a:xfrm>
              <a:off x="4626796" y="2021408"/>
              <a:ext cx="2353424" cy="621869"/>
            </a:xfrm>
            <a:prstGeom prst="rect">
              <a:avLst/>
            </a:prstGeom>
            <a:noFill/>
          </p:spPr>
          <p:txBody>
            <a:bodyPr wrap="square" lIns="179259" tIns="143407" rIns="179259" bIns="143407" rtlCol="0">
              <a:spAutoFit/>
            </a:bodyPr>
            <a:lstStyle/>
            <a:p>
              <a:pPr algn="ctr" defTabSz="913949" fontAlgn="base">
                <a:spcBef>
                  <a:spcPct val="0"/>
                </a:spcBef>
                <a:spcAft>
                  <a:spcPct val="0"/>
                </a:spcAft>
              </a:pPr>
              <a:r>
                <a:rPr lang="en-US" sz="1200" dirty="0">
                  <a:solidFill>
                    <a:schemeClr val="bg1"/>
                  </a:solidFill>
                </a:rPr>
                <a:t>Android C# UI</a:t>
              </a:r>
            </a:p>
          </p:txBody>
        </p:sp>
      </p:grpSp>
      <p:grpSp>
        <p:nvGrpSpPr>
          <p:cNvPr id="7" name="Group 6"/>
          <p:cNvGrpSpPr/>
          <p:nvPr/>
        </p:nvGrpSpPr>
        <p:grpSpPr>
          <a:xfrm>
            <a:off x="1345314" y="1803244"/>
            <a:ext cx="3722126" cy="615702"/>
            <a:chOff x="1371601" y="1838670"/>
            <a:chExt cx="3797300" cy="628137"/>
          </a:xfrm>
        </p:grpSpPr>
        <p:grpSp>
          <p:nvGrpSpPr>
            <p:cNvPr id="46" name="Group 45"/>
            <p:cNvGrpSpPr/>
            <p:nvPr/>
          </p:nvGrpSpPr>
          <p:grpSpPr>
            <a:xfrm>
              <a:off x="1371601" y="1841014"/>
              <a:ext cx="625793" cy="625793"/>
              <a:chOff x="2057400" y="2654300"/>
              <a:chExt cx="1028700" cy="1028700"/>
            </a:xfrm>
          </p:grpSpPr>
          <p:sp>
            <p:nvSpPr>
              <p:cNvPr id="47" name="Oval 46"/>
              <p:cNvSpPr/>
              <p:nvPr/>
            </p:nvSpPr>
            <p:spPr bwMode="auto">
              <a:xfrm>
                <a:off x="2057400" y="2654300"/>
                <a:ext cx="1028700" cy="1028700"/>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86"/>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47" descr="Apple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319103" y="2866641"/>
                <a:ext cx="468070" cy="523137"/>
              </a:xfrm>
              <a:prstGeom prst="rect">
                <a:avLst/>
              </a:prstGeom>
            </p:spPr>
          </p:pic>
        </p:grpSp>
        <p:grpSp>
          <p:nvGrpSpPr>
            <p:cNvPr id="49" name="Group 48"/>
            <p:cNvGrpSpPr/>
            <p:nvPr/>
          </p:nvGrpSpPr>
          <p:grpSpPr>
            <a:xfrm>
              <a:off x="2991123" y="1838670"/>
              <a:ext cx="625793" cy="625793"/>
              <a:chOff x="3810000" y="3073400"/>
              <a:chExt cx="1028700" cy="1028700"/>
            </a:xfrm>
          </p:grpSpPr>
          <p:sp>
            <p:nvSpPr>
              <p:cNvPr id="50" name="Oval 49"/>
              <p:cNvSpPr/>
              <p:nvPr/>
            </p:nvSpPr>
            <p:spPr bwMode="auto">
              <a:xfrm>
                <a:off x="3810000" y="3073400"/>
                <a:ext cx="1028700" cy="1028700"/>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86"/>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51" name="Picture 50" descr="Android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097337" y="3331368"/>
                <a:ext cx="434974" cy="500220"/>
              </a:xfrm>
              <a:prstGeom prst="rect">
                <a:avLst/>
              </a:prstGeom>
            </p:spPr>
          </p:pic>
        </p:grpSp>
        <p:grpSp>
          <p:nvGrpSpPr>
            <p:cNvPr id="52" name="Group 51"/>
            <p:cNvGrpSpPr/>
            <p:nvPr/>
          </p:nvGrpSpPr>
          <p:grpSpPr>
            <a:xfrm>
              <a:off x="4543108" y="1838670"/>
              <a:ext cx="625793" cy="625793"/>
              <a:chOff x="6083300" y="3073400"/>
              <a:chExt cx="1028700" cy="1028700"/>
            </a:xfrm>
          </p:grpSpPr>
          <p:sp>
            <p:nvSpPr>
              <p:cNvPr id="53" name="Oval 52"/>
              <p:cNvSpPr/>
              <p:nvPr/>
            </p:nvSpPr>
            <p:spPr bwMode="auto">
              <a:xfrm>
                <a:off x="6083300" y="3073400"/>
                <a:ext cx="1028700" cy="1028700"/>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86"/>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54" name="Picture 53" descr="Windows_logo.pdf"/>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365885" y="3365500"/>
                <a:ext cx="466044" cy="434974"/>
              </a:xfrm>
              <a:prstGeom prst="rect">
                <a:avLst/>
              </a:prstGeom>
            </p:spPr>
          </p:pic>
        </p:grpSp>
      </p:grpSp>
      <p:grpSp>
        <p:nvGrpSpPr>
          <p:cNvPr id="8" name="Group 7"/>
          <p:cNvGrpSpPr/>
          <p:nvPr/>
        </p:nvGrpSpPr>
        <p:grpSpPr>
          <a:xfrm>
            <a:off x="6540260" y="1803244"/>
            <a:ext cx="4502496" cy="3202060"/>
            <a:chOff x="6671469" y="1838670"/>
            <a:chExt cx="4593431" cy="3266731"/>
          </a:xfrm>
        </p:grpSpPr>
        <p:sp>
          <p:nvSpPr>
            <p:cNvPr id="35" name="Rectangle 34"/>
            <p:cNvSpPr/>
            <p:nvPr/>
          </p:nvSpPr>
          <p:spPr bwMode="auto">
            <a:xfrm>
              <a:off x="6671469" y="2585525"/>
              <a:ext cx="1518168" cy="68775"/>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86"/>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36" name="Rectangle 35"/>
            <p:cNvSpPr/>
            <p:nvPr/>
          </p:nvSpPr>
          <p:spPr bwMode="auto">
            <a:xfrm>
              <a:off x="6671469" y="3378200"/>
              <a:ext cx="4593431" cy="1727201"/>
            </a:xfrm>
            <a:prstGeom prst="rect">
              <a:avLst/>
            </a:prstGeom>
            <a:solidFill>
              <a:schemeClr val="accent2">
                <a:lumMod val="50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86"/>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38" name="Rectangle 37"/>
            <p:cNvSpPr/>
            <p:nvPr/>
          </p:nvSpPr>
          <p:spPr bwMode="auto">
            <a:xfrm>
              <a:off x="8209101" y="2585525"/>
              <a:ext cx="1518168" cy="68775"/>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86"/>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39" name="Rectangle 38"/>
            <p:cNvSpPr/>
            <p:nvPr/>
          </p:nvSpPr>
          <p:spPr bwMode="auto">
            <a:xfrm>
              <a:off x="9746732" y="2585525"/>
              <a:ext cx="1518168" cy="68775"/>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86"/>
              <a:r>
                <a:rPr lang="en-US" sz="784" dirty="0">
                  <a:solidFill>
                    <a:srgbClr val="00BBF1"/>
                  </a:solidFill>
                  <a:ea typeface="Segoe UI" pitchFamily="34" charset="0"/>
                  <a:cs typeface="Segoe UI" pitchFamily="34" charset="0"/>
                </a:rPr>
                <a:t> </a:t>
              </a:r>
            </a:p>
          </p:txBody>
        </p:sp>
        <p:sp>
          <p:nvSpPr>
            <p:cNvPr id="42" name="TextBox 41"/>
            <p:cNvSpPr txBox="1"/>
            <p:nvPr/>
          </p:nvSpPr>
          <p:spPr>
            <a:xfrm>
              <a:off x="6681202" y="3791323"/>
              <a:ext cx="4583698" cy="695632"/>
            </a:xfrm>
            <a:prstGeom prst="rect">
              <a:avLst/>
            </a:prstGeom>
            <a:noFill/>
          </p:spPr>
          <p:txBody>
            <a:bodyPr wrap="square" lIns="179259" tIns="143407" rIns="179259" bIns="143407" rtlCol="0">
              <a:spAutoFit/>
            </a:bodyPr>
            <a:lstStyle/>
            <a:p>
              <a:pPr algn="ctr" defTabSz="913949" fontAlgn="base">
                <a:spcBef>
                  <a:spcPct val="0"/>
                </a:spcBef>
                <a:spcAft>
                  <a:spcPct val="0"/>
                </a:spcAft>
              </a:pPr>
              <a:r>
                <a:rPr lang="en-US" sz="2549" dirty="0">
                  <a:solidFill>
                    <a:schemeClr val="bg1"/>
                  </a:solidFill>
                  <a:latin typeface="+mj-lt"/>
                </a:rPr>
                <a:t>Shared C# Backend</a:t>
              </a:r>
            </a:p>
          </p:txBody>
        </p:sp>
        <p:sp>
          <p:nvSpPr>
            <p:cNvPr id="43" name="Rectangle 42"/>
            <p:cNvSpPr/>
            <p:nvPr/>
          </p:nvSpPr>
          <p:spPr bwMode="auto">
            <a:xfrm>
              <a:off x="6671469" y="2667001"/>
              <a:ext cx="4593431" cy="698499"/>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86"/>
              <a:r>
                <a:rPr lang="en-US" sz="784" dirty="0">
                  <a:gradFill>
                    <a:gsLst>
                      <a:gs pos="0">
                        <a:srgbClr val="FFFFFF"/>
                      </a:gs>
                      <a:gs pos="100000">
                        <a:srgbClr val="FFFFFF"/>
                      </a:gs>
                    </a:gsLst>
                    <a:lin ang="5400000" scaled="0"/>
                  </a:gradFill>
                  <a:ea typeface="Segoe UI" pitchFamily="34" charset="0"/>
                  <a:cs typeface="Segoe UI" pitchFamily="34" charset="0"/>
                </a:rPr>
                <a:t> </a:t>
              </a:r>
            </a:p>
          </p:txBody>
        </p:sp>
        <p:grpSp>
          <p:nvGrpSpPr>
            <p:cNvPr id="55" name="Group 54"/>
            <p:cNvGrpSpPr/>
            <p:nvPr/>
          </p:nvGrpSpPr>
          <p:grpSpPr>
            <a:xfrm>
              <a:off x="7073901" y="1838670"/>
              <a:ext cx="3797300" cy="628137"/>
              <a:chOff x="1371601" y="1838670"/>
              <a:chExt cx="3797300" cy="628137"/>
            </a:xfrm>
          </p:grpSpPr>
          <p:grpSp>
            <p:nvGrpSpPr>
              <p:cNvPr id="56" name="Group 55"/>
              <p:cNvGrpSpPr/>
              <p:nvPr/>
            </p:nvGrpSpPr>
            <p:grpSpPr>
              <a:xfrm>
                <a:off x="1371601" y="1841014"/>
                <a:ext cx="625793" cy="625793"/>
                <a:chOff x="2057400" y="2654300"/>
                <a:chExt cx="1028700" cy="1028700"/>
              </a:xfrm>
            </p:grpSpPr>
            <p:sp>
              <p:nvSpPr>
                <p:cNvPr id="63" name="Oval 62"/>
                <p:cNvSpPr/>
                <p:nvPr/>
              </p:nvSpPr>
              <p:spPr bwMode="auto">
                <a:xfrm>
                  <a:off x="2057400" y="2654300"/>
                  <a:ext cx="1028700" cy="1028700"/>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86"/>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64" name="Picture 63" descr="Apple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319103" y="2866641"/>
                  <a:ext cx="468070" cy="523137"/>
                </a:xfrm>
                <a:prstGeom prst="rect">
                  <a:avLst/>
                </a:prstGeom>
              </p:spPr>
            </p:pic>
          </p:grpSp>
          <p:grpSp>
            <p:nvGrpSpPr>
              <p:cNvPr id="57" name="Group 56"/>
              <p:cNvGrpSpPr/>
              <p:nvPr/>
            </p:nvGrpSpPr>
            <p:grpSpPr>
              <a:xfrm>
                <a:off x="2991123" y="1838670"/>
                <a:ext cx="625793" cy="625793"/>
                <a:chOff x="3810000" y="3073400"/>
                <a:chExt cx="1028700" cy="1028700"/>
              </a:xfrm>
            </p:grpSpPr>
            <p:sp>
              <p:nvSpPr>
                <p:cNvPr id="61" name="Oval 60"/>
                <p:cNvSpPr/>
                <p:nvPr/>
              </p:nvSpPr>
              <p:spPr bwMode="auto">
                <a:xfrm>
                  <a:off x="3810000" y="3073400"/>
                  <a:ext cx="1028700" cy="1028700"/>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86"/>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62" name="Picture 61" descr="Android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097337" y="3331368"/>
                  <a:ext cx="434974" cy="500220"/>
                </a:xfrm>
                <a:prstGeom prst="rect">
                  <a:avLst/>
                </a:prstGeom>
              </p:spPr>
            </p:pic>
          </p:grpSp>
          <p:grpSp>
            <p:nvGrpSpPr>
              <p:cNvPr id="58" name="Group 57"/>
              <p:cNvGrpSpPr/>
              <p:nvPr/>
            </p:nvGrpSpPr>
            <p:grpSpPr>
              <a:xfrm>
                <a:off x="4543108" y="1838670"/>
                <a:ext cx="625793" cy="625793"/>
                <a:chOff x="6083300" y="3073400"/>
                <a:chExt cx="1028700" cy="1028700"/>
              </a:xfrm>
            </p:grpSpPr>
            <p:sp>
              <p:nvSpPr>
                <p:cNvPr id="59" name="Oval 58"/>
                <p:cNvSpPr/>
                <p:nvPr/>
              </p:nvSpPr>
              <p:spPr bwMode="auto">
                <a:xfrm>
                  <a:off x="6083300" y="3073400"/>
                  <a:ext cx="1028700" cy="1028700"/>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86"/>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60" name="Picture 59" descr="Windows_logo.pdf"/>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365885" y="3365500"/>
                  <a:ext cx="466044" cy="434974"/>
                </a:xfrm>
                <a:prstGeom prst="rect">
                  <a:avLst/>
                </a:prstGeom>
              </p:spPr>
            </p:pic>
          </p:grpSp>
        </p:grpSp>
        <p:sp>
          <p:nvSpPr>
            <p:cNvPr id="66" name="TextBox 65"/>
            <p:cNvSpPr txBox="1"/>
            <p:nvPr/>
          </p:nvSpPr>
          <p:spPr>
            <a:xfrm>
              <a:off x="6681202" y="2597523"/>
              <a:ext cx="4583698" cy="787978"/>
            </a:xfrm>
            <a:prstGeom prst="rect">
              <a:avLst/>
            </a:prstGeom>
            <a:noFill/>
          </p:spPr>
          <p:txBody>
            <a:bodyPr wrap="square" lIns="179259" tIns="143407" rIns="179259" bIns="143407" rtlCol="0">
              <a:spAutoFit/>
            </a:bodyPr>
            <a:lstStyle/>
            <a:p>
              <a:pPr algn="ctr" defTabSz="913949" fontAlgn="base">
                <a:spcBef>
                  <a:spcPct val="0"/>
                </a:spcBef>
                <a:spcAft>
                  <a:spcPct val="0"/>
                </a:spcAft>
              </a:pPr>
              <a:r>
                <a:rPr lang="en-US" sz="3137" dirty="0">
                  <a:solidFill>
                    <a:schemeClr val="bg1"/>
                  </a:solidFill>
                </a:rPr>
                <a:t>Shared UI Code</a:t>
              </a:r>
            </a:p>
          </p:txBody>
        </p:sp>
      </p:grpSp>
      <p:sp>
        <p:nvSpPr>
          <p:cNvPr id="67" name="TextBox 66"/>
          <p:cNvSpPr txBox="1"/>
          <p:nvPr/>
        </p:nvSpPr>
        <p:spPr>
          <a:xfrm>
            <a:off x="1010182" y="3518065"/>
            <a:ext cx="4492955" cy="681860"/>
          </a:xfrm>
          <a:prstGeom prst="rect">
            <a:avLst/>
          </a:prstGeom>
          <a:noFill/>
        </p:spPr>
        <p:txBody>
          <a:bodyPr wrap="square" lIns="179259" tIns="143407" rIns="179259" bIns="143407" rtlCol="0">
            <a:spAutoFit/>
          </a:bodyPr>
          <a:lstStyle/>
          <a:p>
            <a:pPr algn="ctr" defTabSz="913949" fontAlgn="base">
              <a:spcBef>
                <a:spcPct val="0"/>
              </a:spcBef>
              <a:spcAft>
                <a:spcPct val="0"/>
              </a:spcAft>
            </a:pPr>
            <a:r>
              <a:rPr lang="en-US" sz="2549" dirty="0">
                <a:solidFill>
                  <a:schemeClr val="bg1"/>
                </a:solidFill>
                <a:latin typeface="+mj-lt"/>
              </a:rPr>
              <a:t>Shared C# Backend</a:t>
            </a:r>
          </a:p>
        </p:txBody>
      </p:sp>
    </p:spTree>
    <p:extLst>
      <p:ext uri="{BB962C8B-B14F-4D97-AF65-F5344CB8AC3E}">
        <p14:creationId xmlns:p14="http://schemas.microsoft.com/office/powerpoint/2010/main" val="12632076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Rectangle 48"/>
          <p:cNvSpPr/>
          <p:nvPr/>
        </p:nvSpPr>
        <p:spPr bwMode="auto">
          <a:xfrm>
            <a:off x="1160901" y="3868211"/>
            <a:ext cx="9888008" cy="1265481"/>
          </a:xfrm>
          <a:prstGeom prst="rect">
            <a:avLst/>
          </a:prstGeom>
          <a:solidFill>
            <a:schemeClr val="accent2">
              <a:lumMod val="50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86"/>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2" name="Title 1"/>
          <p:cNvSpPr>
            <a:spLocks noGrp="1"/>
          </p:cNvSpPr>
          <p:nvPr>
            <p:ph type="title"/>
          </p:nvPr>
        </p:nvSpPr>
        <p:spPr>
          <a:xfrm>
            <a:off x="268907" y="290404"/>
            <a:ext cx="11654187" cy="899410"/>
          </a:xfrm>
        </p:spPr>
        <p:txBody>
          <a:bodyPr/>
          <a:lstStyle/>
          <a:p>
            <a:pPr algn="ctr"/>
            <a:r>
              <a:rPr lang="en-US" dirty="0"/>
              <a:t>El </a:t>
            </a:r>
            <a:r>
              <a:rPr lang="en-US" dirty="0" err="1"/>
              <a:t>enfoque</a:t>
            </a:r>
            <a:r>
              <a:rPr lang="en-US" dirty="0"/>
              <a:t> de Xamarin</a:t>
            </a:r>
          </a:p>
        </p:txBody>
      </p:sp>
      <p:sp>
        <p:nvSpPr>
          <p:cNvPr id="14" name="TextBox 13"/>
          <p:cNvSpPr txBox="1"/>
          <p:nvPr/>
        </p:nvSpPr>
        <p:spPr>
          <a:xfrm>
            <a:off x="419448" y="5640540"/>
            <a:ext cx="11353105" cy="651687"/>
          </a:xfrm>
          <a:prstGeom prst="rect">
            <a:avLst/>
          </a:prstGeom>
          <a:noFill/>
        </p:spPr>
        <p:txBody>
          <a:bodyPr wrap="square" lIns="179259" tIns="143407" rIns="179259" bIns="143407" rtlCol="0">
            <a:spAutoFit/>
          </a:bodyPr>
          <a:lstStyle/>
          <a:p>
            <a:pPr algn="ctr" defTabSz="913949" fontAlgn="base">
              <a:spcBef>
                <a:spcPct val="0"/>
              </a:spcBef>
              <a:spcAft>
                <a:spcPct val="0"/>
              </a:spcAft>
            </a:pPr>
            <a:r>
              <a:rPr lang="en-US" sz="2353" dirty="0" err="1">
                <a:solidFill>
                  <a:srgbClr val="70ACBB"/>
                </a:solidFill>
              </a:rPr>
              <a:t>Código</a:t>
            </a:r>
            <a:r>
              <a:rPr lang="en-US" sz="2353" dirty="0">
                <a:solidFill>
                  <a:srgbClr val="70ACBB"/>
                </a:solidFill>
              </a:rPr>
              <a:t> </a:t>
            </a:r>
            <a:r>
              <a:rPr lang="en-US" sz="2353" dirty="0" err="1">
                <a:solidFill>
                  <a:srgbClr val="70ACBB"/>
                </a:solidFill>
              </a:rPr>
              <a:t>común</a:t>
            </a:r>
            <a:r>
              <a:rPr lang="en-US" sz="2353" dirty="0">
                <a:solidFill>
                  <a:srgbClr val="70ACBB"/>
                </a:solidFill>
              </a:rPr>
              <a:t> </a:t>
            </a:r>
            <a:r>
              <a:rPr lang="en-US" sz="2353" dirty="0" err="1">
                <a:solidFill>
                  <a:srgbClr val="70ACBB"/>
                </a:solidFill>
              </a:rPr>
              <a:t>compartido</a:t>
            </a:r>
            <a:r>
              <a:rPr lang="en-US" sz="2353" dirty="0">
                <a:solidFill>
                  <a:srgbClr val="70ACBB"/>
                </a:solidFill>
              </a:rPr>
              <a:t> </a:t>
            </a:r>
            <a:r>
              <a:rPr lang="en-US" sz="2353" dirty="0">
                <a:solidFill>
                  <a:srgbClr val="6FBD23"/>
                </a:solidFill>
              </a:rPr>
              <a:t>•</a:t>
            </a:r>
            <a:r>
              <a:rPr lang="en-US" sz="2353" dirty="0">
                <a:solidFill>
                  <a:srgbClr val="16ACEE"/>
                </a:solidFill>
              </a:rPr>
              <a:t>  </a:t>
            </a:r>
            <a:r>
              <a:rPr lang="en-US" sz="2353" dirty="0" err="1">
                <a:solidFill>
                  <a:srgbClr val="70ACBB"/>
                </a:solidFill>
              </a:rPr>
              <a:t>Acceso</a:t>
            </a:r>
            <a:r>
              <a:rPr lang="en-US" sz="2353" dirty="0">
                <a:solidFill>
                  <a:srgbClr val="70ACBB"/>
                </a:solidFill>
              </a:rPr>
              <a:t> 100% a APIs </a:t>
            </a:r>
            <a:r>
              <a:rPr lang="en-US" sz="2353" dirty="0" err="1">
                <a:solidFill>
                  <a:srgbClr val="70ACBB"/>
                </a:solidFill>
              </a:rPr>
              <a:t>nativas</a:t>
            </a:r>
            <a:r>
              <a:rPr lang="en-US" sz="2353" dirty="0">
                <a:solidFill>
                  <a:srgbClr val="70ACBB"/>
                </a:solidFill>
              </a:rPr>
              <a:t> </a:t>
            </a:r>
            <a:r>
              <a:rPr lang="en-US" sz="2353" dirty="0">
                <a:solidFill>
                  <a:srgbClr val="6FBD23"/>
                </a:solidFill>
              </a:rPr>
              <a:t>•</a:t>
            </a:r>
            <a:r>
              <a:rPr lang="en-US" sz="2353" dirty="0">
                <a:solidFill>
                  <a:srgbClr val="16ACEE"/>
                </a:solidFill>
              </a:rPr>
              <a:t>  </a:t>
            </a:r>
            <a:r>
              <a:rPr lang="en-US" sz="2353" dirty="0">
                <a:solidFill>
                  <a:srgbClr val="70ACBB"/>
                </a:solidFill>
              </a:rPr>
              <a:t>Alto </a:t>
            </a:r>
            <a:r>
              <a:rPr lang="en-US" sz="2353" dirty="0" err="1">
                <a:solidFill>
                  <a:srgbClr val="70ACBB"/>
                </a:solidFill>
              </a:rPr>
              <a:t>rendimiento</a:t>
            </a:r>
            <a:endParaRPr lang="en-US" sz="2353" dirty="0">
              <a:solidFill>
                <a:srgbClr val="70ACBB"/>
              </a:solidFill>
            </a:endParaRPr>
          </a:p>
        </p:txBody>
      </p:sp>
      <p:grpSp>
        <p:nvGrpSpPr>
          <p:cNvPr id="11" name="Group 10"/>
          <p:cNvGrpSpPr/>
          <p:nvPr/>
        </p:nvGrpSpPr>
        <p:grpSpPr>
          <a:xfrm>
            <a:off x="1160903" y="1508522"/>
            <a:ext cx="9880632" cy="4069416"/>
            <a:chOff x="1195142" y="1537995"/>
            <a:chExt cx="10080188" cy="4151605"/>
          </a:xfrm>
        </p:grpSpPr>
        <p:sp>
          <p:nvSpPr>
            <p:cNvPr id="18" name="Rectangle 17"/>
            <p:cNvSpPr/>
            <p:nvPr/>
          </p:nvSpPr>
          <p:spPr bwMode="auto">
            <a:xfrm>
              <a:off x="1195142" y="2301954"/>
              <a:ext cx="2160116" cy="489101"/>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86"/>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24" name="Rectangle 23"/>
            <p:cNvSpPr/>
            <p:nvPr/>
          </p:nvSpPr>
          <p:spPr bwMode="auto">
            <a:xfrm>
              <a:off x="1195142" y="2818228"/>
              <a:ext cx="6535737" cy="1104708"/>
            </a:xfrm>
            <a:prstGeom prst="rect">
              <a:avLst/>
            </a:prstGeom>
            <a:solidFill>
              <a:schemeClr val="accent2">
                <a:lumMod val="50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86"/>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34" name="TextBox 33"/>
            <p:cNvSpPr txBox="1"/>
            <p:nvPr/>
          </p:nvSpPr>
          <p:spPr>
            <a:xfrm>
              <a:off x="1208990" y="2274286"/>
              <a:ext cx="2146268" cy="541593"/>
            </a:xfrm>
            <a:prstGeom prst="rect">
              <a:avLst/>
            </a:prstGeom>
            <a:noFill/>
          </p:spPr>
          <p:txBody>
            <a:bodyPr wrap="square" lIns="179259" tIns="143407" rIns="179259" bIns="143407" rtlCol="0">
              <a:spAutoFit/>
            </a:bodyPr>
            <a:lstStyle/>
            <a:p>
              <a:pPr algn="ctr" defTabSz="913949" fontAlgn="base">
                <a:spcBef>
                  <a:spcPct val="0"/>
                </a:spcBef>
                <a:spcAft>
                  <a:spcPct val="0"/>
                </a:spcAft>
              </a:pPr>
              <a:r>
                <a:rPr lang="en-US" sz="1567" dirty="0">
                  <a:solidFill>
                    <a:srgbClr val="FFFFFF"/>
                  </a:solidFill>
                </a:rPr>
                <a:t>iOS C# UI</a:t>
              </a:r>
            </a:p>
          </p:txBody>
        </p:sp>
        <p:sp>
          <p:nvSpPr>
            <p:cNvPr id="37" name="Rectangle 36"/>
            <p:cNvSpPr/>
            <p:nvPr/>
          </p:nvSpPr>
          <p:spPr bwMode="auto">
            <a:xfrm>
              <a:off x="3382952" y="2301954"/>
              <a:ext cx="2160116" cy="489101"/>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86"/>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40" name="Rectangle 39"/>
            <p:cNvSpPr/>
            <p:nvPr/>
          </p:nvSpPr>
          <p:spPr bwMode="auto">
            <a:xfrm>
              <a:off x="5570763" y="2301954"/>
              <a:ext cx="2160116" cy="489101"/>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86"/>
              <a:r>
                <a:rPr lang="en-US" sz="784" dirty="0">
                  <a:solidFill>
                    <a:srgbClr val="00BBF1"/>
                  </a:solidFill>
                  <a:ea typeface="Segoe UI" pitchFamily="34" charset="0"/>
                  <a:cs typeface="Segoe UI" pitchFamily="34" charset="0"/>
                </a:rPr>
                <a:t> </a:t>
              </a:r>
            </a:p>
          </p:txBody>
        </p:sp>
        <p:sp>
          <p:nvSpPr>
            <p:cNvPr id="42" name="TextBox 41"/>
            <p:cNvSpPr txBox="1"/>
            <p:nvPr/>
          </p:nvSpPr>
          <p:spPr>
            <a:xfrm>
              <a:off x="5584611" y="2274286"/>
              <a:ext cx="2146268" cy="541593"/>
            </a:xfrm>
            <a:prstGeom prst="rect">
              <a:avLst/>
            </a:prstGeom>
            <a:noFill/>
          </p:spPr>
          <p:txBody>
            <a:bodyPr wrap="square" lIns="179259" tIns="143407" rIns="179259" bIns="143407" rtlCol="0">
              <a:spAutoFit/>
            </a:bodyPr>
            <a:lstStyle/>
            <a:p>
              <a:pPr algn="ctr" defTabSz="913949" fontAlgn="base">
                <a:spcBef>
                  <a:spcPct val="0"/>
                </a:spcBef>
                <a:spcAft>
                  <a:spcPct val="0"/>
                </a:spcAft>
              </a:pPr>
              <a:r>
                <a:rPr lang="en-US" sz="1567" dirty="0">
                  <a:solidFill>
                    <a:srgbClr val="FFFFFF"/>
                  </a:solidFill>
                </a:rPr>
                <a:t>Windows C# UI</a:t>
              </a:r>
            </a:p>
          </p:txBody>
        </p:sp>
        <p:sp>
          <p:nvSpPr>
            <p:cNvPr id="43" name="TextBox 42"/>
            <p:cNvSpPr txBox="1"/>
            <p:nvPr/>
          </p:nvSpPr>
          <p:spPr>
            <a:xfrm>
              <a:off x="3396801" y="2274286"/>
              <a:ext cx="2146268" cy="541593"/>
            </a:xfrm>
            <a:prstGeom prst="rect">
              <a:avLst/>
            </a:prstGeom>
            <a:noFill/>
          </p:spPr>
          <p:txBody>
            <a:bodyPr wrap="square" lIns="179259" tIns="143407" rIns="179259" bIns="143407" rtlCol="0">
              <a:spAutoFit/>
            </a:bodyPr>
            <a:lstStyle/>
            <a:p>
              <a:pPr algn="ctr" defTabSz="913949" fontAlgn="base">
                <a:spcBef>
                  <a:spcPct val="0"/>
                </a:spcBef>
                <a:spcAft>
                  <a:spcPct val="0"/>
                </a:spcAft>
              </a:pPr>
              <a:r>
                <a:rPr lang="en-US" sz="1567" dirty="0">
                  <a:solidFill>
                    <a:srgbClr val="FFFFFF"/>
                  </a:solidFill>
                </a:rPr>
                <a:t>Android C# UI</a:t>
              </a:r>
            </a:p>
          </p:txBody>
        </p:sp>
        <p:sp>
          <p:nvSpPr>
            <p:cNvPr id="19" name="TextBox 18"/>
            <p:cNvSpPr txBox="1"/>
            <p:nvPr/>
          </p:nvSpPr>
          <p:spPr>
            <a:xfrm>
              <a:off x="1208990" y="2894802"/>
              <a:ext cx="6521889" cy="910977"/>
            </a:xfrm>
            <a:prstGeom prst="rect">
              <a:avLst/>
            </a:prstGeom>
            <a:noFill/>
          </p:spPr>
          <p:txBody>
            <a:bodyPr wrap="square" lIns="179259" tIns="143407" rIns="179259" bIns="143407" rtlCol="0">
              <a:spAutoFit/>
            </a:bodyPr>
            <a:lstStyle/>
            <a:p>
              <a:pPr algn="ctr" defTabSz="913949" fontAlgn="base">
                <a:spcBef>
                  <a:spcPct val="0"/>
                </a:spcBef>
                <a:spcAft>
                  <a:spcPct val="0"/>
                </a:spcAft>
              </a:pPr>
              <a:r>
                <a:rPr lang="en-US" sz="3920" dirty="0">
                  <a:solidFill>
                    <a:srgbClr val="FFFFFF"/>
                  </a:solidFill>
                </a:rPr>
                <a:t>Shared C# Mobile</a:t>
              </a:r>
            </a:p>
          </p:txBody>
        </p:sp>
        <p:sp>
          <p:nvSpPr>
            <p:cNvPr id="20" name="Left Brace 19"/>
            <p:cNvSpPr/>
            <p:nvPr/>
          </p:nvSpPr>
          <p:spPr>
            <a:xfrm rot="5400000">
              <a:off x="6117741" y="547839"/>
              <a:ext cx="239493" cy="10044030"/>
            </a:xfrm>
            <a:prstGeom prst="leftBrace">
              <a:avLst>
                <a:gd name="adj1" fmla="val 56668"/>
                <a:gd name="adj2" fmla="val 50000"/>
              </a:avLst>
            </a:prstGeom>
            <a:ln w="19050" cap="rnd">
              <a:solidFill>
                <a:srgbClr val="16ACEE"/>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213"/>
              <a:endParaRPr lang="en-US" sz="1766">
                <a:ln w="38100" cmpd="sng">
                  <a:solidFill>
                    <a:srgbClr val="000000"/>
                  </a:solidFill>
                  <a:prstDash val="dash"/>
                </a:ln>
                <a:solidFill>
                  <a:srgbClr val="404040"/>
                </a:solidFill>
              </a:endParaRPr>
            </a:p>
          </p:txBody>
        </p:sp>
        <p:grpSp>
          <p:nvGrpSpPr>
            <p:cNvPr id="31" name="Group 30"/>
            <p:cNvGrpSpPr/>
            <p:nvPr/>
          </p:nvGrpSpPr>
          <p:grpSpPr>
            <a:xfrm>
              <a:off x="1969228" y="1554924"/>
              <a:ext cx="625793" cy="625793"/>
              <a:chOff x="2057400" y="2725790"/>
              <a:chExt cx="1028700" cy="1028700"/>
            </a:xfrm>
          </p:grpSpPr>
          <p:sp>
            <p:nvSpPr>
              <p:cNvPr id="45" name="Oval 44"/>
              <p:cNvSpPr/>
              <p:nvPr/>
            </p:nvSpPr>
            <p:spPr bwMode="auto">
              <a:xfrm>
                <a:off x="2057400" y="2725790"/>
                <a:ext cx="1028700" cy="1028700"/>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86"/>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46" name="Picture 45" descr="Apple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319103" y="2938131"/>
                <a:ext cx="468070" cy="523137"/>
              </a:xfrm>
              <a:prstGeom prst="rect">
                <a:avLst/>
              </a:prstGeom>
            </p:spPr>
          </p:pic>
        </p:grpSp>
        <p:grpSp>
          <p:nvGrpSpPr>
            <p:cNvPr id="32" name="Group 31"/>
            <p:cNvGrpSpPr/>
            <p:nvPr/>
          </p:nvGrpSpPr>
          <p:grpSpPr>
            <a:xfrm>
              <a:off x="4156896" y="1554924"/>
              <a:ext cx="625793" cy="625793"/>
              <a:chOff x="3810000" y="3144890"/>
              <a:chExt cx="1028700" cy="1028700"/>
            </a:xfrm>
          </p:grpSpPr>
          <p:sp>
            <p:nvSpPr>
              <p:cNvPr id="41" name="Oval 40"/>
              <p:cNvSpPr/>
              <p:nvPr/>
            </p:nvSpPr>
            <p:spPr bwMode="auto">
              <a:xfrm>
                <a:off x="3810000" y="3144890"/>
                <a:ext cx="1028700" cy="1028700"/>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86"/>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44" name="Picture 43" descr="Android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097337" y="3402859"/>
                <a:ext cx="434973" cy="500220"/>
              </a:xfrm>
              <a:prstGeom prst="rect">
                <a:avLst/>
              </a:prstGeom>
            </p:spPr>
          </p:pic>
        </p:grpSp>
        <p:grpSp>
          <p:nvGrpSpPr>
            <p:cNvPr id="33" name="Group 32"/>
            <p:cNvGrpSpPr/>
            <p:nvPr/>
          </p:nvGrpSpPr>
          <p:grpSpPr>
            <a:xfrm>
              <a:off x="6343881" y="1554924"/>
              <a:ext cx="625793" cy="625793"/>
              <a:chOff x="6083300" y="3144890"/>
              <a:chExt cx="1028700" cy="1028700"/>
            </a:xfrm>
          </p:grpSpPr>
          <p:sp>
            <p:nvSpPr>
              <p:cNvPr id="36" name="Oval 35"/>
              <p:cNvSpPr/>
              <p:nvPr/>
            </p:nvSpPr>
            <p:spPr bwMode="auto">
              <a:xfrm>
                <a:off x="6083300" y="3144890"/>
                <a:ext cx="1028700" cy="1028700"/>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86"/>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38" name="Picture 37" descr="Windows_logo.pdf"/>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365885" y="3436990"/>
                <a:ext cx="466043" cy="434973"/>
              </a:xfrm>
              <a:prstGeom prst="rect">
                <a:avLst/>
              </a:prstGeom>
            </p:spPr>
          </p:pic>
        </p:grpSp>
        <p:sp>
          <p:nvSpPr>
            <p:cNvPr id="28" name="Rectangle 27"/>
            <p:cNvSpPr/>
            <p:nvPr/>
          </p:nvSpPr>
          <p:spPr bwMode="auto">
            <a:xfrm>
              <a:off x="7761222" y="2818228"/>
              <a:ext cx="3514108" cy="1106388"/>
            </a:xfrm>
            <a:prstGeom prst="rect">
              <a:avLst/>
            </a:prstGeom>
            <a:solidFill>
              <a:schemeClr val="accent2">
                <a:lumMod val="50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86"/>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29" name="TextBox 28"/>
            <p:cNvSpPr txBox="1"/>
            <p:nvPr/>
          </p:nvSpPr>
          <p:spPr>
            <a:xfrm>
              <a:off x="7764750" y="2894802"/>
              <a:ext cx="3507052" cy="910977"/>
            </a:xfrm>
            <a:prstGeom prst="rect">
              <a:avLst/>
            </a:prstGeom>
            <a:noFill/>
          </p:spPr>
          <p:txBody>
            <a:bodyPr wrap="square" lIns="179259" tIns="143407" rIns="179259" bIns="143407" rtlCol="0">
              <a:spAutoFit/>
            </a:bodyPr>
            <a:lstStyle/>
            <a:p>
              <a:pPr algn="ctr" defTabSz="913949" fontAlgn="base">
                <a:spcBef>
                  <a:spcPct val="0"/>
                </a:spcBef>
                <a:spcAft>
                  <a:spcPct val="0"/>
                </a:spcAft>
              </a:pPr>
              <a:r>
                <a:rPr lang="en-US" sz="3920" dirty="0">
                  <a:solidFill>
                    <a:srgbClr val="FFFFFF"/>
                  </a:solidFill>
                </a:rPr>
                <a:t>C# Server</a:t>
              </a:r>
            </a:p>
          </p:txBody>
        </p:sp>
        <p:grpSp>
          <p:nvGrpSpPr>
            <p:cNvPr id="39" name="Group 38"/>
            <p:cNvGrpSpPr/>
            <p:nvPr/>
          </p:nvGrpSpPr>
          <p:grpSpPr>
            <a:xfrm>
              <a:off x="8309005" y="1554924"/>
              <a:ext cx="625793" cy="625793"/>
              <a:chOff x="6083300" y="3144890"/>
              <a:chExt cx="1028700" cy="1028700"/>
            </a:xfrm>
          </p:grpSpPr>
          <p:sp>
            <p:nvSpPr>
              <p:cNvPr id="47" name="Oval 46"/>
              <p:cNvSpPr/>
              <p:nvPr/>
            </p:nvSpPr>
            <p:spPr bwMode="auto">
              <a:xfrm>
                <a:off x="6083300" y="3144890"/>
                <a:ext cx="1028700" cy="1028700"/>
              </a:xfrm>
              <a:prstGeom prst="ellipse">
                <a:avLst/>
              </a:prstGeom>
              <a:solidFill>
                <a:srgbClr val="14316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86"/>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47" descr="Windows_logo.pdf"/>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365885" y="3436990"/>
                <a:ext cx="466043" cy="434973"/>
              </a:xfrm>
              <a:prstGeom prst="rect">
                <a:avLst/>
              </a:prstGeom>
            </p:spPr>
          </p:pic>
        </p:grpSp>
        <p:sp>
          <p:nvSpPr>
            <p:cNvPr id="30" name="Rectangle 29"/>
            <p:cNvSpPr/>
            <p:nvPr/>
          </p:nvSpPr>
          <p:spPr bwMode="auto">
            <a:xfrm>
              <a:off x="7762932" y="2302147"/>
              <a:ext cx="1705758" cy="491783"/>
            </a:xfrm>
            <a:prstGeom prst="rect">
              <a:avLst/>
            </a:prstGeom>
            <a:solidFill>
              <a:srgbClr val="14316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86"/>
              <a:r>
                <a:rPr lang="en-US" sz="784" dirty="0">
                  <a:solidFill>
                    <a:srgbClr val="00BBF1"/>
                  </a:solidFill>
                  <a:ea typeface="Segoe UI" pitchFamily="34" charset="0"/>
                  <a:cs typeface="Segoe UI" pitchFamily="34" charset="0"/>
                </a:rPr>
                <a:t> </a:t>
              </a:r>
            </a:p>
          </p:txBody>
        </p:sp>
        <p:sp>
          <p:nvSpPr>
            <p:cNvPr id="55" name="Rectangle 54"/>
            <p:cNvSpPr/>
            <p:nvPr/>
          </p:nvSpPr>
          <p:spPr bwMode="auto">
            <a:xfrm>
              <a:off x="9489856" y="2299329"/>
              <a:ext cx="1785083" cy="491783"/>
            </a:xfrm>
            <a:prstGeom prst="rect">
              <a:avLst/>
            </a:prstGeom>
            <a:solidFill>
              <a:srgbClr val="30303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86"/>
              <a:r>
                <a:rPr lang="en-US" sz="784" dirty="0">
                  <a:solidFill>
                    <a:srgbClr val="00BBF1"/>
                  </a:solidFill>
                  <a:ea typeface="Segoe UI" pitchFamily="34" charset="0"/>
                  <a:cs typeface="Segoe UI" pitchFamily="34" charset="0"/>
                </a:rPr>
                <a:t> </a:t>
              </a:r>
            </a:p>
          </p:txBody>
        </p:sp>
        <p:sp>
          <p:nvSpPr>
            <p:cNvPr id="57" name="TextBox 56"/>
            <p:cNvSpPr txBox="1"/>
            <p:nvPr/>
          </p:nvSpPr>
          <p:spPr>
            <a:xfrm>
              <a:off x="9504648" y="2215218"/>
              <a:ext cx="1769552" cy="664592"/>
            </a:xfrm>
            <a:prstGeom prst="rect">
              <a:avLst/>
            </a:prstGeom>
            <a:noFill/>
          </p:spPr>
          <p:txBody>
            <a:bodyPr wrap="square" lIns="179259" tIns="143407" rIns="179259" bIns="143407" rtlCol="0">
              <a:spAutoFit/>
            </a:bodyPr>
            <a:lstStyle/>
            <a:p>
              <a:pPr algn="ctr" defTabSz="913949" fontAlgn="base">
                <a:spcBef>
                  <a:spcPct val="0"/>
                </a:spcBef>
                <a:spcAft>
                  <a:spcPct val="0"/>
                </a:spcAft>
              </a:pPr>
              <a:r>
                <a:rPr lang="en-US" sz="1175" dirty="0">
                  <a:solidFill>
                    <a:srgbClr val="FFFFFF"/>
                  </a:solidFill>
                </a:rPr>
                <a:t>Linux/Mono</a:t>
              </a:r>
            </a:p>
            <a:p>
              <a:pPr algn="ctr" defTabSz="913949" fontAlgn="base">
                <a:spcBef>
                  <a:spcPct val="0"/>
                </a:spcBef>
                <a:spcAft>
                  <a:spcPct val="0"/>
                </a:spcAft>
              </a:pPr>
              <a:r>
                <a:rPr lang="en-US" sz="1175" dirty="0" err="1">
                  <a:solidFill>
                    <a:srgbClr val="FFFFFF"/>
                  </a:solidFill>
                </a:rPr>
                <a:t>CoreCLR</a:t>
              </a:r>
              <a:endParaRPr lang="en-US" sz="1175" dirty="0">
                <a:solidFill>
                  <a:srgbClr val="FFFFFF"/>
                </a:solidFill>
              </a:endParaRPr>
            </a:p>
          </p:txBody>
        </p:sp>
        <p:grpSp>
          <p:nvGrpSpPr>
            <p:cNvPr id="8" name="Group 7"/>
            <p:cNvGrpSpPr/>
            <p:nvPr/>
          </p:nvGrpSpPr>
          <p:grpSpPr>
            <a:xfrm>
              <a:off x="10112428" y="1537995"/>
              <a:ext cx="625793" cy="625793"/>
              <a:chOff x="10112428" y="1537995"/>
              <a:chExt cx="625793" cy="625793"/>
            </a:xfrm>
          </p:grpSpPr>
          <p:sp>
            <p:nvSpPr>
              <p:cNvPr id="52" name="Oval 51"/>
              <p:cNvSpPr/>
              <p:nvPr/>
            </p:nvSpPr>
            <p:spPr bwMode="auto">
              <a:xfrm>
                <a:off x="10112428" y="1537995"/>
                <a:ext cx="625793" cy="625793"/>
              </a:xfrm>
              <a:prstGeom prst="ellipse">
                <a:avLst/>
              </a:prstGeom>
              <a:solidFill>
                <a:srgbClr val="30303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86"/>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58" name="Picture 57" descr="Linux_logo.pdf"/>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0239177" y="1631971"/>
                <a:ext cx="372529" cy="412443"/>
              </a:xfrm>
              <a:prstGeom prst="rect">
                <a:avLst/>
              </a:prstGeom>
            </p:spPr>
          </p:pic>
        </p:grpSp>
        <p:sp>
          <p:nvSpPr>
            <p:cNvPr id="60" name="TextBox 59"/>
            <p:cNvSpPr txBox="1"/>
            <p:nvPr/>
          </p:nvSpPr>
          <p:spPr>
            <a:xfrm>
              <a:off x="7777067" y="2274477"/>
              <a:ext cx="1690917" cy="541593"/>
            </a:xfrm>
            <a:prstGeom prst="rect">
              <a:avLst/>
            </a:prstGeom>
            <a:noFill/>
          </p:spPr>
          <p:txBody>
            <a:bodyPr wrap="square" lIns="179259" tIns="143407" rIns="179259" bIns="143407" rtlCol="0">
              <a:spAutoFit/>
            </a:bodyPr>
            <a:lstStyle/>
            <a:p>
              <a:pPr algn="ctr" defTabSz="913949" fontAlgn="base">
                <a:spcBef>
                  <a:spcPct val="0"/>
                </a:spcBef>
                <a:spcAft>
                  <a:spcPct val="0"/>
                </a:spcAft>
              </a:pPr>
              <a:r>
                <a:rPr lang="en-US" sz="1567" dirty="0">
                  <a:solidFill>
                    <a:srgbClr val="FFFFFF"/>
                  </a:solidFill>
                </a:rPr>
                <a:t>Azure</a:t>
              </a:r>
            </a:p>
          </p:txBody>
        </p:sp>
      </p:grpSp>
      <p:sp>
        <p:nvSpPr>
          <p:cNvPr id="50" name="TextBox 49"/>
          <p:cNvSpPr txBox="1"/>
          <p:nvPr/>
        </p:nvSpPr>
        <p:spPr>
          <a:xfrm>
            <a:off x="1174477" y="3988305"/>
            <a:ext cx="9867056" cy="892943"/>
          </a:xfrm>
          <a:prstGeom prst="rect">
            <a:avLst/>
          </a:prstGeom>
          <a:noFill/>
        </p:spPr>
        <p:txBody>
          <a:bodyPr wrap="square" lIns="179259" tIns="143407" rIns="179259" bIns="143407" rtlCol="0">
            <a:spAutoFit/>
          </a:bodyPr>
          <a:lstStyle/>
          <a:p>
            <a:pPr algn="ctr" defTabSz="913949" fontAlgn="base">
              <a:spcBef>
                <a:spcPct val="0"/>
              </a:spcBef>
              <a:spcAft>
                <a:spcPct val="0"/>
              </a:spcAft>
            </a:pPr>
            <a:r>
              <a:rPr lang="en-US" sz="3920" dirty="0">
                <a:solidFill>
                  <a:srgbClr val="FFFFFF"/>
                </a:solidFill>
              </a:rPr>
              <a:t>Shared C# Client/Server</a:t>
            </a:r>
          </a:p>
        </p:txBody>
      </p:sp>
    </p:spTree>
    <p:extLst>
      <p:ext uri="{BB962C8B-B14F-4D97-AF65-F5344CB8AC3E}">
        <p14:creationId xmlns:p14="http://schemas.microsoft.com/office/powerpoint/2010/main" val="2500159552"/>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65" y="1962361"/>
            <a:ext cx="12190271" cy="2504328"/>
          </a:xfrm>
          <a:prstGeom prst="rect">
            <a:avLst/>
          </a:prstGeom>
          <a:noFill/>
        </p:spPr>
        <p:txBody>
          <a:bodyPr wrap="square" rtlCol="0">
            <a:spAutoFit/>
          </a:bodyPr>
          <a:lstStyle/>
          <a:p>
            <a:pPr algn="ctr"/>
            <a:r>
              <a:rPr lang="en-US" sz="7842" dirty="0">
                <a:latin typeface="Segoe UI" charset="0"/>
                <a:ea typeface="Segoe UI" charset="0"/>
                <a:cs typeface="Segoe UI" charset="0"/>
              </a:rPr>
              <a:t>Xamarin </a:t>
            </a:r>
            <a:r>
              <a:rPr lang="en-US" sz="7842" dirty="0" err="1">
                <a:latin typeface="Segoe UI" charset="0"/>
                <a:ea typeface="Segoe UI" charset="0"/>
                <a:cs typeface="Segoe UI" charset="0"/>
              </a:rPr>
              <a:t>ahora</a:t>
            </a:r>
            <a:r>
              <a:rPr lang="en-US" sz="7842" dirty="0">
                <a:latin typeface="Segoe UI" charset="0"/>
                <a:ea typeface="Segoe UI" charset="0"/>
                <a:cs typeface="Segoe UI" charset="0"/>
              </a:rPr>
              <a:t> </a:t>
            </a:r>
            <a:r>
              <a:rPr lang="en-US" sz="7842" b="1" dirty="0">
                <a:latin typeface="Segoe UI" charset="0"/>
                <a:ea typeface="Segoe UI" charset="0"/>
                <a:cs typeface="Segoe UI" charset="0"/>
              </a:rPr>
              <a:t>gratis</a:t>
            </a:r>
            <a:r>
              <a:rPr lang="en-US" sz="7842" dirty="0">
                <a:latin typeface="Segoe UI" charset="0"/>
                <a:ea typeface="Segoe UI" charset="0"/>
                <a:cs typeface="Segoe UI" charset="0"/>
              </a:rPr>
              <a:t> e </a:t>
            </a:r>
            <a:r>
              <a:rPr lang="en-US" sz="7842" dirty="0" err="1">
                <a:latin typeface="Segoe UI" charset="0"/>
                <a:ea typeface="Segoe UI" charset="0"/>
                <a:cs typeface="Segoe UI" charset="0"/>
              </a:rPr>
              <a:t>incluido</a:t>
            </a:r>
            <a:r>
              <a:rPr lang="en-US" sz="7842" dirty="0">
                <a:latin typeface="Segoe UI" charset="0"/>
                <a:ea typeface="Segoe UI" charset="0"/>
                <a:cs typeface="Segoe UI" charset="0"/>
              </a:rPr>
              <a:t> </a:t>
            </a:r>
            <a:r>
              <a:rPr lang="en-US" sz="7842" dirty="0" err="1">
                <a:latin typeface="Segoe UI" charset="0"/>
                <a:ea typeface="Segoe UI" charset="0"/>
                <a:cs typeface="Segoe UI" charset="0"/>
              </a:rPr>
              <a:t>en</a:t>
            </a:r>
            <a:r>
              <a:rPr lang="en-US" sz="7842" dirty="0">
                <a:latin typeface="Segoe UI" charset="0"/>
                <a:ea typeface="Segoe UI" charset="0"/>
                <a:cs typeface="Segoe UI" charset="0"/>
              </a:rPr>
              <a:t> Visual Studio</a:t>
            </a:r>
          </a:p>
        </p:txBody>
      </p:sp>
    </p:spTree>
    <p:extLst>
      <p:ext uri="{BB962C8B-B14F-4D97-AF65-F5344CB8AC3E}">
        <p14:creationId xmlns:p14="http://schemas.microsoft.com/office/powerpoint/2010/main" val="1706903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1926" y="589608"/>
            <a:ext cx="10971244" cy="1142838"/>
          </a:xfrm>
        </p:spPr>
        <p:txBody>
          <a:bodyPr/>
          <a:lstStyle/>
          <a:p>
            <a:r>
              <a:rPr lang="en-US" sz="5866" dirty="0" err="1"/>
              <a:t>Rendimiento</a:t>
            </a:r>
            <a:r>
              <a:rPr lang="en-US" sz="5866" dirty="0"/>
              <a:t> </a:t>
            </a:r>
            <a:r>
              <a:rPr lang="en-US" sz="5866" dirty="0" err="1"/>
              <a:t>nativo</a:t>
            </a:r>
            <a:endParaRPr lang="en-US" sz="5866" dirty="0"/>
          </a:p>
        </p:txBody>
      </p:sp>
      <p:sp>
        <p:nvSpPr>
          <p:cNvPr id="3" name="Text Placeholder 2"/>
          <p:cNvSpPr>
            <a:spLocks noGrp="1"/>
          </p:cNvSpPr>
          <p:nvPr>
            <p:ph type="body" sz="quarter" idx="10"/>
          </p:nvPr>
        </p:nvSpPr>
        <p:spPr>
          <a:xfrm>
            <a:off x="643525" y="4577318"/>
            <a:ext cx="5377785" cy="1416542"/>
          </a:xfrm>
        </p:spPr>
        <p:txBody>
          <a:bodyPr/>
          <a:lstStyle/>
          <a:p>
            <a:pPr lvl="1">
              <a:lnSpc>
                <a:spcPct val="110000"/>
              </a:lnSpc>
              <a:spcBef>
                <a:spcPts val="1200"/>
              </a:spcBef>
            </a:pPr>
            <a:r>
              <a:rPr lang="en-US" sz="2353" dirty="0" err="1">
                <a:solidFill>
                  <a:srgbClr val="7E5DBE"/>
                </a:solidFill>
                <a:cs typeface="Segoe UI" panose="020B0502040204020203" pitchFamily="34" charset="0"/>
              </a:rPr>
              <a:t>Xamarin.iOS</a:t>
            </a:r>
            <a:r>
              <a:rPr lang="en-US" sz="2353" dirty="0">
                <a:latin typeface="+mj-lt"/>
                <a:cs typeface="Segoe UI" panose="020B0502040204020203" pitchFamily="34" charset="0"/>
              </a:rPr>
              <a:t> </a:t>
            </a:r>
            <a:r>
              <a:rPr lang="en-US" sz="2353" dirty="0" err="1">
                <a:latin typeface="+mj-lt"/>
                <a:cs typeface="Segoe UI" panose="020B0502040204020203" pitchFamily="34" charset="0"/>
              </a:rPr>
              <a:t>usa</a:t>
            </a:r>
            <a:r>
              <a:rPr lang="en-US" sz="2353" dirty="0">
                <a:latin typeface="+mj-lt"/>
                <a:cs typeface="Segoe UI" panose="020B0502040204020203" pitchFamily="34" charset="0"/>
              </a:rPr>
              <a:t> la </a:t>
            </a:r>
            <a:r>
              <a:rPr lang="en-US" sz="2353" dirty="0" err="1">
                <a:latin typeface="+mj-lt"/>
                <a:cs typeface="Segoe UI" panose="020B0502040204020203" pitchFamily="34" charset="0"/>
              </a:rPr>
              <a:t>compilación</a:t>
            </a:r>
            <a:r>
              <a:rPr lang="en-US" sz="2353" dirty="0">
                <a:latin typeface="+mj-lt"/>
                <a:cs typeface="Segoe UI" panose="020B0502040204020203" pitchFamily="34" charset="0"/>
              </a:rPr>
              <a:t> Ahead Of Time (AOT) para </a:t>
            </a:r>
            <a:r>
              <a:rPr lang="en-US" sz="2353" dirty="0" err="1">
                <a:latin typeface="+mj-lt"/>
                <a:cs typeface="Segoe UI" panose="020B0502040204020203" pitchFamily="34" charset="0"/>
              </a:rPr>
              <a:t>crear</a:t>
            </a:r>
            <a:r>
              <a:rPr lang="en-US" sz="2353" dirty="0">
                <a:latin typeface="+mj-lt"/>
                <a:cs typeface="Segoe UI" panose="020B0502040204020203" pitchFamily="34" charset="0"/>
              </a:rPr>
              <a:t> un </a:t>
            </a:r>
            <a:r>
              <a:rPr lang="en-US" sz="2353" dirty="0" err="1">
                <a:latin typeface="+mj-lt"/>
                <a:cs typeface="Segoe UI" panose="020B0502040204020203" pitchFamily="34" charset="0"/>
              </a:rPr>
              <a:t>binario</a:t>
            </a:r>
            <a:r>
              <a:rPr lang="en-US" sz="2353" dirty="0">
                <a:latin typeface="+mj-lt"/>
                <a:cs typeface="Segoe UI" panose="020B0502040204020203" pitchFamily="34" charset="0"/>
              </a:rPr>
              <a:t> ARM para la Apple’s App Store.</a:t>
            </a:r>
          </a:p>
        </p:txBody>
      </p:sp>
      <p:sp>
        <p:nvSpPr>
          <p:cNvPr id="4" name="Text Placeholder 3"/>
          <p:cNvSpPr>
            <a:spLocks noGrp="1"/>
          </p:cNvSpPr>
          <p:nvPr>
            <p:ph type="body" sz="quarter" idx="11"/>
          </p:nvPr>
        </p:nvSpPr>
        <p:spPr>
          <a:xfrm>
            <a:off x="6245385" y="4577317"/>
            <a:ext cx="5377785" cy="1416542"/>
          </a:xfrm>
        </p:spPr>
        <p:txBody>
          <a:bodyPr/>
          <a:lstStyle/>
          <a:p>
            <a:pPr marL="225615" lvl="1" defTabSz="447933">
              <a:lnSpc>
                <a:spcPct val="110000"/>
              </a:lnSpc>
              <a:defRPr/>
            </a:pPr>
            <a:r>
              <a:rPr lang="en-US" sz="2353" dirty="0" err="1">
                <a:solidFill>
                  <a:srgbClr val="66B11F"/>
                </a:solidFill>
                <a:cs typeface="Segoe UI" panose="020B0502040204020203" pitchFamily="34" charset="0"/>
              </a:rPr>
              <a:t>Xamarin.Android</a:t>
            </a:r>
            <a:r>
              <a:rPr lang="en-US" sz="2353" dirty="0">
                <a:latin typeface="+mj-lt"/>
                <a:cs typeface="Segoe UI" panose="020B0502040204020203" pitchFamily="34" charset="0"/>
              </a:rPr>
              <a:t> </a:t>
            </a:r>
            <a:r>
              <a:rPr lang="en-US" sz="2353" dirty="0" err="1">
                <a:latin typeface="+mj-lt"/>
                <a:cs typeface="Segoe UI" panose="020B0502040204020203" pitchFamily="34" charset="0"/>
              </a:rPr>
              <a:t>toma</a:t>
            </a:r>
            <a:r>
              <a:rPr lang="en-US" sz="2353" dirty="0">
                <a:latin typeface="+mj-lt"/>
                <a:cs typeface="Segoe UI" panose="020B0502040204020203" pitchFamily="34" charset="0"/>
              </a:rPr>
              <a:t> </a:t>
            </a:r>
            <a:r>
              <a:rPr lang="en-US" sz="2353" dirty="0" err="1">
                <a:latin typeface="+mj-lt"/>
                <a:cs typeface="Segoe UI" panose="020B0502040204020203" pitchFamily="34" charset="0"/>
              </a:rPr>
              <a:t>ventaja</a:t>
            </a:r>
            <a:r>
              <a:rPr lang="en-US" sz="2353" dirty="0">
                <a:latin typeface="+mj-lt"/>
                <a:cs typeface="Segoe UI" panose="020B0502040204020203" pitchFamily="34" charset="0"/>
              </a:rPr>
              <a:t> de  la </a:t>
            </a:r>
            <a:r>
              <a:rPr lang="en-US" sz="2353" dirty="0" err="1">
                <a:latin typeface="+mj-lt"/>
                <a:cs typeface="Segoe UI" panose="020B0502040204020203" pitchFamily="34" charset="0"/>
              </a:rPr>
              <a:t>compilación</a:t>
            </a:r>
            <a:r>
              <a:rPr lang="en-US" sz="2353" dirty="0">
                <a:latin typeface="+mj-lt"/>
                <a:cs typeface="Segoe UI" panose="020B0502040204020203" pitchFamily="34" charset="0"/>
              </a:rPr>
              <a:t> Just In Time (JIT) </a:t>
            </a:r>
            <a:r>
              <a:rPr lang="en-US" sz="2353" dirty="0" err="1">
                <a:latin typeface="+mj-lt"/>
                <a:cs typeface="Segoe UI" panose="020B0502040204020203" pitchFamily="34" charset="0"/>
              </a:rPr>
              <a:t>en</a:t>
            </a:r>
            <a:r>
              <a:rPr lang="en-US" sz="2353" dirty="0">
                <a:latin typeface="+mj-lt"/>
                <a:cs typeface="Segoe UI" panose="020B0502040204020203" pitchFamily="34" charset="0"/>
              </a:rPr>
              <a:t> </a:t>
            </a:r>
            <a:r>
              <a:rPr lang="en-US" sz="2353" dirty="0" err="1">
                <a:latin typeface="+mj-lt"/>
                <a:cs typeface="Segoe UI" panose="020B0502040204020203" pitchFamily="34" charset="0"/>
              </a:rPr>
              <a:t>dispositivos</a:t>
            </a:r>
            <a:r>
              <a:rPr lang="en-US" sz="2353" dirty="0">
                <a:latin typeface="+mj-lt"/>
                <a:cs typeface="Segoe UI" panose="020B0502040204020203" pitchFamily="34" charset="0"/>
              </a:rPr>
              <a:t> Android.</a:t>
            </a:r>
          </a:p>
        </p:txBody>
      </p:sp>
      <p:grpSp>
        <p:nvGrpSpPr>
          <p:cNvPr id="6" name="Group 5"/>
          <p:cNvGrpSpPr/>
          <p:nvPr/>
        </p:nvGrpSpPr>
        <p:grpSpPr>
          <a:xfrm>
            <a:off x="782011" y="1868260"/>
            <a:ext cx="10602962" cy="2573243"/>
            <a:chOff x="797226" y="1841500"/>
            <a:chExt cx="10869437" cy="2637914"/>
          </a:xfrm>
        </p:grpSpPr>
        <p:pic>
          <p:nvPicPr>
            <p:cNvPr id="8" name="Picture 7"/>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97226" y="1841500"/>
              <a:ext cx="4900434" cy="2637914"/>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766229" y="1841500"/>
              <a:ext cx="4900434" cy="2637914"/>
            </a:xfrm>
            <a:prstGeom prst="rect">
              <a:avLst/>
            </a:prstGeom>
          </p:spPr>
        </p:pic>
      </p:grpSp>
    </p:spTree>
    <p:extLst>
      <p:ext uri="{BB962C8B-B14F-4D97-AF65-F5344CB8AC3E}">
        <p14:creationId xmlns:p14="http://schemas.microsoft.com/office/powerpoint/2010/main" val="31966703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endParaRPr lang="en-US"/>
          </a:p>
        </p:txBody>
      </p:sp>
      <p:sp>
        <p:nvSpPr>
          <p:cNvPr id="2" name="Title 1"/>
          <p:cNvSpPr>
            <a:spLocks noGrp="1"/>
          </p:cNvSpPr>
          <p:nvPr>
            <p:ph type="title"/>
          </p:nvPr>
        </p:nvSpPr>
        <p:spPr>
          <a:xfrm>
            <a:off x="496602" y="50772"/>
            <a:ext cx="10971244" cy="1142838"/>
          </a:xfrm>
        </p:spPr>
        <p:txBody>
          <a:bodyPr/>
          <a:lstStyle/>
          <a:p>
            <a:r>
              <a:rPr lang="en-US" dirty="0"/>
              <a:t>Open Source – </a:t>
            </a:r>
            <a:r>
              <a:rPr lang="en-US" dirty="0" err="1"/>
              <a:t>open.xamarin.com</a:t>
            </a:r>
            <a:endParaRPr lang="en-US" dirty="0"/>
          </a:p>
        </p:txBody>
      </p:sp>
      <p:pic>
        <p:nvPicPr>
          <p:cNvPr id="3" name="Picture 2"/>
          <p:cNvPicPr>
            <a:picLocks noChangeAspect="1"/>
          </p:cNvPicPr>
          <p:nvPr/>
        </p:nvPicPr>
        <p:blipFill>
          <a:blip r:embed="rId3"/>
          <a:stretch>
            <a:fillRect/>
          </a:stretch>
        </p:blipFill>
        <p:spPr>
          <a:xfrm>
            <a:off x="865" y="1193610"/>
            <a:ext cx="12190271" cy="6215057"/>
          </a:xfrm>
          <a:prstGeom prst="rect">
            <a:avLst/>
          </a:prstGeom>
        </p:spPr>
      </p:pic>
    </p:spTree>
    <p:extLst>
      <p:ext uri="{BB962C8B-B14F-4D97-AF65-F5344CB8AC3E}">
        <p14:creationId xmlns:p14="http://schemas.microsoft.com/office/powerpoint/2010/main" val="1073287594"/>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3-eu-west-1.amazonaws.com/tlife-cdn/wp-content/uploads/2016/04/08121937/meme-julio-iglesias_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5" y="488"/>
            <a:ext cx="12190271" cy="7510076"/>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1"/>
          <p:cNvSpPr>
            <a:spLocks noGrp="1"/>
          </p:cNvSpPr>
          <p:nvPr>
            <p:ph type="title"/>
          </p:nvPr>
        </p:nvSpPr>
        <p:spPr>
          <a:xfrm>
            <a:off x="316506" y="399545"/>
            <a:ext cx="3472050" cy="1142838"/>
          </a:xfrm>
        </p:spPr>
        <p:txBody>
          <a:bodyPr/>
          <a:lstStyle/>
          <a:p>
            <a:r>
              <a:rPr lang="en-US" sz="6399" dirty="0"/>
              <a:t>C# </a:t>
            </a:r>
            <a:r>
              <a:rPr lang="en-US" sz="6399" dirty="0" err="1"/>
              <a:t>mola</a:t>
            </a:r>
            <a:endParaRPr lang="en-US" sz="6399" dirty="0"/>
          </a:p>
        </p:txBody>
      </p:sp>
      <p:sp>
        <p:nvSpPr>
          <p:cNvPr id="12" name="Title 1"/>
          <p:cNvSpPr txBox="1">
            <a:spLocks/>
          </p:cNvSpPr>
          <p:nvPr/>
        </p:nvSpPr>
        <p:spPr>
          <a:xfrm>
            <a:off x="8519542" y="3802661"/>
            <a:ext cx="3472050" cy="1705216"/>
          </a:xfrm>
          <a:prstGeom prst="rect">
            <a:avLst/>
          </a:prstGeom>
        </p:spPr>
        <p:txBody>
          <a:bodyPr vert="horz" lIns="121903" tIns="60952" rIns="121903" bIns="60952" rtlCol="0" anchor="ctr">
            <a:noAutofit/>
          </a:bodyPr>
          <a:lstStyle>
            <a:lvl1pPr algn="l" defTabSz="457200" rtl="0" eaLnBrk="1" latinLnBrk="0" hangingPunct="1">
              <a:spcBef>
                <a:spcPct val="0"/>
              </a:spcBef>
              <a:buNone/>
              <a:defRPr sz="5400" b="0" i="0" kern="1200">
                <a:solidFill>
                  <a:schemeClr val="tx1"/>
                </a:solidFill>
                <a:latin typeface="Neo Sans Std Medium"/>
                <a:ea typeface="+mj-ea"/>
                <a:cs typeface="Neo Sans Std Medium"/>
              </a:defRPr>
            </a:lvl1pPr>
          </a:lstStyle>
          <a:p>
            <a:r>
              <a:rPr lang="en-US" sz="6399" b="1" dirty="0"/>
              <a:t>Y lo </a:t>
            </a:r>
            <a:r>
              <a:rPr lang="en-US" sz="6399" b="1" dirty="0" err="1"/>
              <a:t>sabes</a:t>
            </a:r>
            <a:r>
              <a:rPr lang="en-US" sz="6399" b="1" dirty="0"/>
              <a:t>!</a:t>
            </a:r>
          </a:p>
        </p:txBody>
      </p:sp>
    </p:spTree>
    <p:extLst>
      <p:ext uri="{BB962C8B-B14F-4D97-AF65-F5344CB8AC3E}">
        <p14:creationId xmlns:p14="http://schemas.microsoft.com/office/powerpoint/2010/main" val="14983500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par>
                                <p:cTn id="9" presetID="42"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1000"/>
                                        <p:tgtEl>
                                          <p:spTgt spid="11"/>
                                        </p:tgtEl>
                                      </p:cBhvr>
                                    </p:animEffect>
                                    <p:anim calcmode="lin" valueType="num">
                                      <p:cBhvr>
                                        <p:cTn id="12" dur="1000" fill="hold"/>
                                        <p:tgtEl>
                                          <p:spTgt spid="11"/>
                                        </p:tgtEl>
                                        <p:attrNameLst>
                                          <p:attrName>ppt_x</p:attrName>
                                        </p:attrNameLst>
                                      </p:cBhvr>
                                      <p:tavLst>
                                        <p:tav tm="0">
                                          <p:val>
                                            <p:strVal val="#ppt_x"/>
                                          </p:val>
                                        </p:tav>
                                        <p:tav tm="100000">
                                          <p:val>
                                            <p:strVal val="#ppt_x"/>
                                          </p:val>
                                        </p:tav>
                                      </p:tavLst>
                                    </p:anim>
                                    <p:anim calcmode="lin" valueType="num">
                                      <p:cBhvr>
                                        <p:cTn id="13"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0378" y="170977"/>
            <a:ext cx="10971244" cy="1142838"/>
          </a:xfrm>
        </p:spPr>
        <p:txBody>
          <a:bodyPr/>
          <a:lstStyle/>
          <a:p>
            <a:r>
              <a:rPr lang="en-US" dirty="0"/>
              <a:t>C# </a:t>
            </a:r>
            <a:r>
              <a:rPr lang="en-US" dirty="0" err="1"/>
              <a:t>mola</a:t>
            </a:r>
            <a:endParaRPr lang="en-US" dirty="0"/>
          </a:p>
        </p:txBody>
      </p:sp>
      <p:pic>
        <p:nvPicPr>
          <p:cNvPr id="3" name="Picture 2"/>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1433777" y="1351175"/>
            <a:ext cx="4531005" cy="1302148"/>
          </a:xfrm>
          <a:prstGeom prst="rect">
            <a:avLst/>
          </a:prstGeom>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 name="Picture 3"/>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408624" y="5044128"/>
            <a:ext cx="4531005" cy="1304556"/>
          </a:xfrm>
          <a:prstGeom prst="rect">
            <a:avLst/>
          </a:prstGeom>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4"/>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1433778" y="3111512"/>
            <a:ext cx="4505851" cy="1474430"/>
          </a:xfrm>
          <a:prstGeom prst="rect">
            <a:avLst/>
          </a:prstGeom>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p:cNvSpPr txBox="1"/>
          <p:nvPr/>
        </p:nvSpPr>
        <p:spPr>
          <a:xfrm>
            <a:off x="6418340" y="1632970"/>
            <a:ext cx="4448276" cy="738649"/>
          </a:xfrm>
          <a:prstGeom prst="rect">
            <a:avLst/>
          </a:prstGeom>
          <a:noFill/>
        </p:spPr>
        <p:txBody>
          <a:bodyPr wrap="square" lIns="182854" tIns="146284" rIns="182854" bIns="146284" rtlCol="0">
            <a:spAutoFit/>
          </a:bodyPr>
          <a:lstStyle/>
          <a:p>
            <a:pPr>
              <a:lnSpc>
                <a:spcPct val="90000"/>
              </a:lnSpc>
              <a:spcAft>
                <a:spcPts val="600"/>
              </a:spcAft>
            </a:pPr>
            <a:r>
              <a:rPr lang="en-US" sz="3200" dirty="0">
                <a:gradFill>
                  <a:gsLst>
                    <a:gs pos="2917">
                      <a:schemeClr val="tx1"/>
                    </a:gs>
                    <a:gs pos="30000">
                      <a:schemeClr val="tx1"/>
                    </a:gs>
                  </a:gsLst>
                  <a:lin ang="5400000" scaled="0"/>
                </a:gradFill>
              </a:rPr>
              <a:t>LINQ</a:t>
            </a:r>
          </a:p>
        </p:txBody>
      </p:sp>
      <p:sp>
        <p:nvSpPr>
          <p:cNvPr id="7" name="TextBox 6"/>
          <p:cNvSpPr txBox="1"/>
          <p:nvPr/>
        </p:nvSpPr>
        <p:spPr>
          <a:xfrm>
            <a:off x="6418338" y="3479445"/>
            <a:ext cx="5505915" cy="738649"/>
          </a:xfrm>
          <a:prstGeom prst="rect">
            <a:avLst/>
          </a:prstGeom>
          <a:noFill/>
        </p:spPr>
        <p:txBody>
          <a:bodyPr wrap="square" lIns="182854" tIns="146284" rIns="182854" bIns="146284" rtlCol="0">
            <a:spAutoFit/>
          </a:bodyPr>
          <a:lstStyle/>
          <a:p>
            <a:pPr>
              <a:lnSpc>
                <a:spcPct val="90000"/>
              </a:lnSpc>
              <a:spcAft>
                <a:spcPts val="600"/>
              </a:spcAft>
            </a:pPr>
            <a:r>
              <a:rPr lang="en-US" sz="3200" dirty="0">
                <a:gradFill>
                  <a:gsLst>
                    <a:gs pos="2917">
                      <a:schemeClr val="tx1"/>
                    </a:gs>
                    <a:gs pos="30000">
                      <a:schemeClr val="tx1"/>
                    </a:gs>
                  </a:gsLst>
                  <a:lin ang="5400000" scaled="0"/>
                </a:gradFill>
              </a:rPr>
              <a:t>XML</a:t>
            </a:r>
          </a:p>
        </p:txBody>
      </p:sp>
      <p:sp>
        <p:nvSpPr>
          <p:cNvPr id="8" name="TextBox 7"/>
          <p:cNvSpPr txBox="1"/>
          <p:nvPr/>
        </p:nvSpPr>
        <p:spPr>
          <a:xfrm>
            <a:off x="6418338" y="5325922"/>
            <a:ext cx="5505915" cy="1181871"/>
          </a:xfrm>
          <a:prstGeom prst="rect">
            <a:avLst/>
          </a:prstGeom>
          <a:noFill/>
        </p:spPr>
        <p:txBody>
          <a:bodyPr wrap="square" lIns="182854" tIns="146284" rIns="182854" bIns="146284" rtlCol="0">
            <a:spAutoFit/>
          </a:bodyPr>
          <a:lstStyle/>
          <a:p>
            <a:pPr>
              <a:lnSpc>
                <a:spcPct val="90000"/>
              </a:lnSpc>
              <a:spcAft>
                <a:spcPts val="600"/>
              </a:spcAft>
            </a:pPr>
            <a:r>
              <a:rPr lang="en-US" sz="3200" dirty="0" err="1">
                <a:gradFill>
                  <a:gsLst>
                    <a:gs pos="2917">
                      <a:schemeClr val="tx1"/>
                    </a:gs>
                    <a:gs pos="30000">
                      <a:schemeClr val="tx1"/>
                    </a:gs>
                  </a:gsLst>
                  <a:lin ang="5400000" scaled="0"/>
                </a:gradFill>
              </a:rPr>
              <a:t>Gestión</a:t>
            </a:r>
            <a:r>
              <a:rPr lang="en-US" sz="3200" dirty="0">
                <a:gradFill>
                  <a:gsLst>
                    <a:gs pos="2917">
                      <a:schemeClr val="tx1"/>
                    </a:gs>
                    <a:gs pos="30000">
                      <a:schemeClr val="tx1"/>
                    </a:gs>
                  </a:gsLst>
                  <a:lin ang="5400000" scaled="0"/>
                </a:gradFill>
              </a:rPr>
              <a:t> de </a:t>
            </a:r>
            <a:r>
              <a:rPr lang="en-US" sz="3200" dirty="0" err="1">
                <a:gradFill>
                  <a:gsLst>
                    <a:gs pos="2917">
                      <a:schemeClr val="tx1"/>
                    </a:gs>
                    <a:gs pos="30000">
                      <a:schemeClr val="tx1"/>
                    </a:gs>
                  </a:gsLst>
                  <a:lin ang="5400000" scaled="0"/>
                </a:gradFill>
              </a:rPr>
              <a:t>eventos</a:t>
            </a:r>
            <a:r>
              <a:rPr lang="en-US" sz="3200" dirty="0">
                <a:gradFill>
                  <a:gsLst>
                    <a:gs pos="2917">
                      <a:schemeClr val="tx1"/>
                    </a:gs>
                    <a:gs pos="30000">
                      <a:schemeClr val="tx1"/>
                    </a:gs>
                  </a:gsLst>
                  <a:lin ang="5400000" scaled="0"/>
                </a:gradFill>
              </a:rPr>
              <a:t> y </a:t>
            </a:r>
            <a:r>
              <a:rPr lang="en-US" sz="3200" dirty="0" err="1">
                <a:gradFill>
                  <a:gsLst>
                    <a:gs pos="2917">
                      <a:schemeClr val="tx1"/>
                    </a:gs>
                    <a:gs pos="30000">
                      <a:schemeClr val="tx1"/>
                    </a:gs>
                  </a:gsLst>
                  <a:lin ang="5400000" scaled="0"/>
                </a:gradFill>
              </a:rPr>
              <a:t>delegados</a:t>
            </a:r>
            <a:endParaRPr lang="en-US" sz="32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3532151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500"/>
                                        <p:tgtEl>
                                          <p:spTgt spid="4"/>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3150" y="350911"/>
            <a:ext cx="10971244" cy="1142838"/>
          </a:xfrm>
        </p:spPr>
        <p:txBody>
          <a:bodyPr/>
          <a:lstStyle/>
          <a:p>
            <a:r>
              <a:rPr lang="en-US" dirty="0"/>
              <a:t>Android </a:t>
            </a:r>
            <a:r>
              <a:rPr lang="en-US" dirty="0" err="1"/>
              <a:t>ItemClick</a:t>
            </a:r>
            <a:r>
              <a:rPr lang="en-US" dirty="0"/>
              <a:t>, ¿</a:t>
            </a:r>
            <a:r>
              <a:rPr lang="en-US" dirty="0" err="1"/>
              <a:t>ves</a:t>
            </a:r>
            <a:r>
              <a:rPr lang="en-US" dirty="0"/>
              <a:t> </a:t>
            </a:r>
            <a:r>
              <a:rPr lang="en-US" dirty="0" err="1"/>
              <a:t>diferencias</a:t>
            </a:r>
            <a:r>
              <a:rPr lang="en-US" dirty="0"/>
              <a:t>?</a:t>
            </a:r>
          </a:p>
        </p:txBody>
      </p:sp>
      <p:sp>
        <p:nvSpPr>
          <p:cNvPr id="7" name="TextBox 6"/>
          <p:cNvSpPr txBox="1"/>
          <p:nvPr/>
        </p:nvSpPr>
        <p:spPr>
          <a:xfrm>
            <a:off x="7306891" y="1302619"/>
            <a:ext cx="3426016" cy="582960"/>
          </a:xfrm>
          <a:prstGeom prst="rect">
            <a:avLst/>
          </a:prstGeom>
          <a:noFill/>
        </p:spPr>
        <p:txBody>
          <a:bodyPr wrap="square" rtlCol="0">
            <a:spAutoFit/>
          </a:bodyPr>
          <a:lstStyle/>
          <a:p>
            <a:pPr algn="ctr"/>
            <a:r>
              <a:rPr lang="en-US" sz="3200" dirty="0">
                <a:solidFill>
                  <a:schemeClr val="bg1">
                    <a:lumMod val="50000"/>
                  </a:schemeClr>
                </a:solidFill>
                <a:cs typeface="Helvetica" panose="020B0604020202020204" pitchFamily="34" charset="0"/>
              </a:rPr>
              <a:t>C# con Xamarin</a:t>
            </a:r>
          </a:p>
        </p:txBody>
      </p:sp>
      <p:sp>
        <p:nvSpPr>
          <p:cNvPr id="8" name="TextBox 7"/>
          <p:cNvSpPr txBox="1"/>
          <p:nvPr/>
        </p:nvSpPr>
        <p:spPr>
          <a:xfrm>
            <a:off x="1316413" y="1302617"/>
            <a:ext cx="3426016" cy="582960"/>
          </a:xfrm>
          <a:prstGeom prst="rect">
            <a:avLst/>
          </a:prstGeom>
          <a:noFill/>
        </p:spPr>
        <p:txBody>
          <a:bodyPr wrap="square" rtlCol="0">
            <a:spAutoFit/>
          </a:bodyPr>
          <a:lstStyle/>
          <a:p>
            <a:pPr algn="ctr"/>
            <a:r>
              <a:rPr lang="en-US" sz="3200" dirty="0">
                <a:solidFill>
                  <a:schemeClr val="bg1">
                    <a:lumMod val="50000"/>
                  </a:schemeClr>
                </a:solidFill>
                <a:cs typeface="Helvetica" panose="020B0604020202020204" pitchFamily="34" charset="0"/>
              </a:rPr>
              <a:t>Java</a:t>
            </a:r>
          </a:p>
        </p:txBody>
      </p:sp>
      <p:pic>
        <p:nvPicPr>
          <p:cNvPr id="9" name="Picture 2"/>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70067" y="2075884"/>
            <a:ext cx="5518705" cy="1711923"/>
          </a:xfrm>
          <a:prstGeom prst="rect">
            <a:avLst/>
          </a:prstGeom>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TextBox 9"/>
          <p:cNvSpPr txBox="1"/>
          <p:nvPr/>
        </p:nvSpPr>
        <p:spPr>
          <a:xfrm>
            <a:off x="6188964" y="4254295"/>
            <a:ext cx="5661875" cy="582960"/>
          </a:xfrm>
          <a:prstGeom prst="rect">
            <a:avLst/>
          </a:prstGeom>
          <a:noFill/>
        </p:spPr>
        <p:txBody>
          <a:bodyPr wrap="square" rtlCol="0">
            <a:spAutoFit/>
          </a:bodyPr>
          <a:lstStyle/>
          <a:p>
            <a:pPr algn="ctr"/>
            <a:r>
              <a:rPr lang="en-US" sz="3200" dirty="0">
                <a:solidFill>
                  <a:schemeClr val="bg1">
                    <a:lumMod val="50000"/>
                  </a:schemeClr>
                </a:solidFill>
                <a:cs typeface="Helvetica" panose="020B0604020202020204" pitchFamily="34" charset="0"/>
              </a:rPr>
              <a:t>C# &amp; </a:t>
            </a:r>
            <a:r>
              <a:rPr lang="en-US" sz="3200" dirty="0" err="1">
                <a:solidFill>
                  <a:schemeClr val="bg1">
                    <a:lumMod val="50000"/>
                  </a:schemeClr>
                </a:solidFill>
                <a:cs typeface="Helvetica" panose="020B0604020202020204" pitchFamily="34" charset="0"/>
              </a:rPr>
              <a:t>Async</a:t>
            </a:r>
            <a:r>
              <a:rPr lang="en-US" sz="3200" dirty="0">
                <a:solidFill>
                  <a:schemeClr val="bg1">
                    <a:lumMod val="50000"/>
                  </a:schemeClr>
                </a:solidFill>
                <a:cs typeface="Helvetica" panose="020B0604020202020204" pitchFamily="34" charset="0"/>
              </a:rPr>
              <a:t> con Xamarin</a:t>
            </a:r>
          </a:p>
        </p:txBody>
      </p:sp>
      <p:pic>
        <p:nvPicPr>
          <p:cNvPr id="11" name="Picture 4"/>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6240863" y="5172132"/>
            <a:ext cx="5558073" cy="1418441"/>
          </a:xfrm>
          <a:prstGeom prst="rect">
            <a:avLst/>
          </a:prstGeom>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2" name="Straight Arrow Connector 11"/>
          <p:cNvCxnSpPr/>
          <p:nvPr/>
        </p:nvCxnSpPr>
        <p:spPr>
          <a:xfrm>
            <a:off x="6797400" y="4790070"/>
            <a:ext cx="1161886" cy="373861"/>
          </a:xfrm>
          <a:prstGeom prst="straightConnector1">
            <a:avLst/>
          </a:prstGeom>
          <a:ln w="50800">
            <a:tailEnd type="arrow"/>
          </a:ln>
        </p:spPr>
        <p:style>
          <a:lnRef idx="3">
            <a:schemeClr val="accent3"/>
          </a:lnRef>
          <a:fillRef idx="0">
            <a:schemeClr val="accent3"/>
          </a:fillRef>
          <a:effectRef idx="2">
            <a:schemeClr val="accent3"/>
          </a:effectRef>
          <a:fontRef idx="minor">
            <a:schemeClr val="tx1"/>
          </a:fontRef>
        </p:style>
      </p:cxnSp>
      <p:pic>
        <p:nvPicPr>
          <p:cNvPr id="13" name="Picture 5"/>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6262875" y="2082678"/>
            <a:ext cx="5514050" cy="1473801"/>
          </a:xfrm>
          <a:prstGeom prst="rect">
            <a:avLst/>
          </a:prstGeom>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304800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ctrTitle"/>
          </p:nvPr>
        </p:nvSpPr>
        <p:spPr/>
        <p:txBody>
          <a:bodyPr/>
          <a:lstStyle/>
          <a:p>
            <a:r>
              <a:rPr lang="es-ES" sz="5294" dirty="0"/>
              <a:t>DEMO: Crear proyecto</a:t>
            </a:r>
          </a:p>
        </p:txBody>
      </p:sp>
      <p:sp>
        <p:nvSpPr>
          <p:cNvPr id="5" name="Marcador de texto 4"/>
          <p:cNvSpPr>
            <a:spLocks noGrp="1"/>
          </p:cNvSpPr>
          <p:nvPr>
            <p:ph type="subTitle" idx="1"/>
          </p:nvPr>
        </p:nvSpPr>
        <p:spPr/>
        <p:txBody>
          <a:bodyPr/>
          <a:lstStyle/>
          <a:p>
            <a:r>
              <a:rPr lang="es-ES" dirty="0"/>
              <a:t>Conociendo las plantillas y contenido básico</a:t>
            </a:r>
          </a:p>
        </p:txBody>
      </p:sp>
    </p:spTree>
    <p:extLst>
      <p:ext uri="{BB962C8B-B14F-4D97-AF65-F5344CB8AC3E}">
        <p14:creationId xmlns:p14="http://schemas.microsoft.com/office/powerpoint/2010/main" val="3537076999"/>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t>
            </a:r>
            <a:r>
              <a:rPr lang="en-US" dirty="0" err="1"/>
              <a:t>Qué</a:t>
            </a:r>
            <a:r>
              <a:rPr lang="en-US" dirty="0"/>
              <a:t> </a:t>
            </a:r>
            <a:r>
              <a:rPr lang="en-US" dirty="0" err="1"/>
              <a:t>vamos</a:t>
            </a:r>
            <a:r>
              <a:rPr lang="en-US" dirty="0"/>
              <a:t> a </a:t>
            </a:r>
            <a:r>
              <a:rPr lang="en-US" dirty="0" err="1"/>
              <a:t>ver</a:t>
            </a:r>
            <a:r>
              <a:rPr lang="en-US" dirty="0"/>
              <a:t>?</a:t>
            </a:r>
          </a:p>
        </p:txBody>
      </p:sp>
      <p:sp>
        <p:nvSpPr>
          <p:cNvPr id="6" name="Text Placeholder 5"/>
          <p:cNvSpPr>
            <a:spLocks noGrp="1"/>
          </p:cNvSpPr>
          <p:nvPr>
            <p:ph type="body" sz="quarter" idx="10"/>
          </p:nvPr>
        </p:nvSpPr>
        <p:spPr>
          <a:xfrm>
            <a:off x="269239" y="1189496"/>
            <a:ext cx="11653523" cy="5481892"/>
          </a:xfrm>
        </p:spPr>
        <p:txBody>
          <a:bodyPr/>
          <a:lstStyle/>
          <a:p>
            <a:r>
              <a:rPr lang="en-US" sz="1200" dirty="0" err="1"/>
              <a:t>Introducción</a:t>
            </a:r>
            <a:r>
              <a:rPr lang="en-US" sz="1200" dirty="0"/>
              <a:t> al taller</a:t>
            </a:r>
          </a:p>
          <a:p>
            <a:r>
              <a:rPr lang="en-US" sz="1200" dirty="0" err="1"/>
              <a:t>Repaso</a:t>
            </a:r>
            <a:r>
              <a:rPr lang="en-US" sz="1200" dirty="0"/>
              <a:t> a Xamarin</a:t>
            </a:r>
          </a:p>
          <a:p>
            <a:r>
              <a:rPr lang="en-US" sz="1200" dirty="0" err="1"/>
              <a:t>Creación</a:t>
            </a:r>
            <a:r>
              <a:rPr lang="en-US" sz="1200" dirty="0"/>
              <a:t> </a:t>
            </a:r>
            <a:r>
              <a:rPr lang="en-US" sz="1200" dirty="0" err="1"/>
              <a:t>proyecto</a:t>
            </a:r>
            <a:endParaRPr lang="en-US" sz="1200" dirty="0"/>
          </a:p>
          <a:p>
            <a:pPr marL="171450" lvl="1" indent="-171450">
              <a:buFont typeface="Arial" panose="020B0604020202020204" pitchFamily="34" charset="0"/>
              <a:buChar char="•"/>
            </a:pPr>
            <a:r>
              <a:rPr lang="en-US" sz="1200" dirty="0" err="1"/>
              <a:t>Estructura</a:t>
            </a:r>
            <a:r>
              <a:rPr lang="en-US" sz="1200" dirty="0"/>
              <a:t> </a:t>
            </a:r>
            <a:r>
              <a:rPr lang="en-US" sz="1200" dirty="0" err="1"/>
              <a:t>proyecto</a:t>
            </a:r>
            <a:endParaRPr lang="en-US" sz="1200" dirty="0"/>
          </a:p>
          <a:p>
            <a:pPr marL="171450" lvl="1" indent="-171450">
              <a:buFont typeface="Arial" panose="020B0604020202020204" pitchFamily="34" charset="0"/>
              <a:buChar char="•"/>
            </a:pPr>
            <a:r>
              <a:rPr lang="en-US" sz="1200" dirty="0"/>
              <a:t>MVVM</a:t>
            </a:r>
          </a:p>
          <a:p>
            <a:pPr marL="171450" lvl="1" indent="-171450">
              <a:buFont typeface="Arial" panose="020B0604020202020204" pitchFamily="34" charset="0"/>
              <a:buChar char="•"/>
            </a:pPr>
            <a:r>
              <a:rPr lang="en-US" sz="1200" dirty="0" err="1"/>
              <a:t>Primeras</a:t>
            </a:r>
            <a:r>
              <a:rPr lang="en-US" sz="1200" dirty="0"/>
              <a:t> </a:t>
            </a:r>
            <a:r>
              <a:rPr lang="en-US" sz="1200" dirty="0" err="1"/>
              <a:t>pruebas</a:t>
            </a:r>
            <a:r>
              <a:rPr lang="en-US" sz="1200" dirty="0"/>
              <a:t> enlace a </a:t>
            </a:r>
            <a:r>
              <a:rPr lang="en-US" sz="1200" dirty="0" err="1"/>
              <a:t>datos</a:t>
            </a:r>
            <a:endParaRPr lang="en-US" sz="1200" dirty="0"/>
          </a:p>
          <a:p>
            <a:r>
              <a:rPr lang="en-US" sz="1200" dirty="0"/>
              <a:t>La </a:t>
            </a:r>
            <a:r>
              <a:rPr lang="en-US" sz="1200" dirty="0" err="1"/>
              <a:t>interfaz</a:t>
            </a:r>
            <a:r>
              <a:rPr lang="en-US" sz="1200" dirty="0"/>
              <a:t> </a:t>
            </a:r>
            <a:r>
              <a:rPr lang="en-US" sz="1200" dirty="0" err="1"/>
              <a:t>compartida</a:t>
            </a:r>
            <a:endParaRPr lang="en-US" sz="1200" dirty="0"/>
          </a:p>
          <a:p>
            <a:pPr marL="171450" lvl="1" indent="-171450">
              <a:buFont typeface="Arial" panose="020B0604020202020204" pitchFamily="34" charset="0"/>
              <a:buChar char="•"/>
            </a:pPr>
            <a:r>
              <a:rPr lang="en-US" sz="1200" dirty="0" err="1"/>
              <a:t>Páginas</a:t>
            </a:r>
            <a:r>
              <a:rPr lang="en-US" sz="1200" dirty="0"/>
              <a:t>, Layouts y </a:t>
            </a:r>
            <a:r>
              <a:rPr lang="en-US" sz="1200" dirty="0" err="1"/>
              <a:t>controles</a:t>
            </a:r>
            <a:r>
              <a:rPr lang="en-US" sz="1200" dirty="0"/>
              <a:t> </a:t>
            </a:r>
            <a:r>
              <a:rPr lang="en-US" sz="1200" dirty="0" err="1"/>
              <a:t>en</a:t>
            </a:r>
            <a:r>
              <a:rPr lang="en-US" sz="1200" dirty="0"/>
              <a:t> </a:t>
            </a:r>
            <a:r>
              <a:rPr lang="en-US" sz="1200" dirty="0" err="1"/>
              <a:t>Xamarin.Forms</a:t>
            </a:r>
            <a:endParaRPr lang="en-US" sz="1200" dirty="0"/>
          </a:p>
          <a:p>
            <a:pPr marL="171450" lvl="1" indent="-171450">
              <a:buFont typeface="Arial" panose="020B0604020202020204" pitchFamily="34" charset="0"/>
              <a:buChar char="•"/>
            </a:pPr>
            <a:r>
              <a:rPr lang="en-US" sz="1200" dirty="0" err="1"/>
              <a:t>Recursos</a:t>
            </a:r>
            <a:r>
              <a:rPr lang="en-US" sz="1200" dirty="0"/>
              <a:t> y </a:t>
            </a:r>
            <a:r>
              <a:rPr lang="en-US" sz="1200" dirty="0" err="1"/>
              <a:t>estilos</a:t>
            </a:r>
            <a:endParaRPr lang="en-US" sz="1200" dirty="0"/>
          </a:p>
          <a:p>
            <a:pPr marL="171450" lvl="1" indent="-171450">
              <a:buFont typeface="Arial" panose="020B0604020202020204" pitchFamily="34" charset="0"/>
              <a:buChar char="•"/>
            </a:pPr>
            <a:r>
              <a:rPr lang="en-US" sz="1200" dirty="0" err="1"/>
              <a:t>Creando</a:t>
            </a:r>
            <a:r>
              <a:rPr lang="en-US" sz="1200" dirty="0"/>
              <a:t> la </a:t>
            </a:r>
            <a:r>
              <a:rPr lang="en-US" sz="1200" dirty="0" err="1"/>
              <a:t>interfaz</a:t>
            </a:r>
            <a:r>
              <a:rPr lang="en-US" sz="1200" dirty="0"/>
              <a:t> </a:t>
            </a:r>
            <a:r>
              <a:rPr lang="en-US" sz="1200" dirty="0" err="1"/>
              <a:t>básica</a:t>
            </a:r>
            <a:r>
              <a:rPr lang="en-US" sz="1200" dirty="0"/>
              <a:t> de </a:t>
            </a:r>
            <a:r>
              <a:rPr lang="en-US" sz="1200" dirty="0" err="1"/>
              <a:t>nuestra</a:t>
            </a:r>
            <a:r>
              <a:rPr lang="en-US" sz="1200" dirty="0"/>
              <a:t> App</a:t>
            </a:r>
          </a:p>
          <a:p>
            <a:r>
              <a:rPr lang="en-US" sz="1200" dirty="0"/>
              <a:t>Azure Mobile Apps</a:t>
            </a:r>
          </a:p>
          <a:p>
            <a:pPr marL="171450" lvl="1" indent="-171450">
              <a:buFont typeface="Arial" panose="020B0604020202020204" pitchFamily="34" charset="0"/>
              <a:buChar char="•"/>
            </a:pPr>
            <a:r>
              <a:rPr lang="en-US" sz="1200" dirty="0"/>
              <a:t>Azure Mobile Apps</a:t>
            </a:r>
          </a:p>
          <a:p>
            <a:pPr marL="171450" lvl="1" indent="-171450">
              <a:buFont typeface="Arial" panose="020B0604020202020204" pitchFamily="34" charset="0"/>
              <a:buChar char="•"/>
            </a:pPr>
            <a:r>
              <a:rPr lang="en-US" sz="1200" dirty="0" err="1"/>
              <a:t>Conceptos</a:t>
            </a:r>
            <a:r>
              <a:rPr lang="en-US" sz="1200" dirty="0"/>
              <a:t> </a:t>
            </a:r>
            <a:r>
              <a:rPr lang="en-US" sz="1200" dirty="0" err="1"/>
              <a:t>básicos</a:t>
            </a:r>
            <a:r>
              <a:rPr lang="en-US" sz="1200" dirty="0"/>
              <a:t> </a:t>
            </a:r>
            <a:r>
              <a:rPr lang="en-US" sz="1200" dirty="0" err="1"/>
              <a:t>relacionados</a:t>
            </a:r>
            <a:r>
              <a:rPr lang="en-US" sz="1200" dirty="0"/>
              <a:t> con </a:t>
            </a:r>
            <a:r>
              <a:rPr lang="en-US" sz="1200" dirty="0" err="1"/>
              <a:t>servicios</a:t>
            </a:r>
            <a:endParaRPr lang="en-US" sz="1200" dirty="0"/>
          </a:p>
          <a:p>
            <a:pPr marL="171450" lvl="1" indent="-171450">
              <a:buFont typeface="Arial" panose="020B0604020202020204" pitchFamily="34" charset="0"/>
              <a:buChar char="•"/>
            </a:pPr>
            <a:r>
              <a:rPr lang="en-US" sz="1200" dirty="0" err="1"/>
              <a:t>Creación</a:t>
            </a:r>
            <a:r>
              <a:rPr lang="en-US" sz="1200" dirty="0"/>
              <a:t> de </a:t>
            </a:r>
            <a:r>
              <a:rPr lang="en-US" sz="1200" dirty="0" err="1"/>
              <a:t>servicios</a:t>
            </a:r>
            <a:r>
              <a:rPr lang="en-US" sz="1200" dirty="0"/>
              <a:t> (</a:t>
            </a:r>
            <a:r>
              <a:rPr lang="en-US" sz="1200" dirty="0" err="1"/>
              <a:t>navegación</a:t>
            </a:r>
            <a:r>
              <a:rPr lang="en-US" sz="1200" dirty="0"/>
              <a:t> y Azure)</a:t>
            </a:r>
          </a:p>
          <a:p>
            <a:pPr marL="171450" lvl="1" indent="-171450">
              <a:buFont typeface="Arial" panose="020B0604020202020204" pitchFamily="34" charset="0"/>
              <a:buChar char="•"/>
            </a:pPr>
            <a:r>
              <a:rPr lang="en-US" sz="1200" dirty="0" err="1"/>
              <a:t>Usando</a:t>
            </a:r>
            <a:r>
              <a:rPr lang="en-US" sz="1200" dirty="0"/>
              <a:t> plugins</a:t>
            </a:r>
          </a:p>
          <a:p>
            <a:r>
              <a:rPr lang="en-US" sz="1200" dirty="0" err="1"/>
              <a:t>Navegación</a:t>
            </a:r>
            <a:endParaRPr lang="en-US" sz="1200" dirty="0"/>
          </a:p>
          <a:p>
            <a:pPr marL="171450" lvl="1" indent="-171450">
              <a:buFont typeface="Arial" panose="020B0604020202020204" pitchFamily="34" charset="0"/>
              <a:buChar char="•"/>
            </a:pPr>
            <a:r>
              <a:rPr lang="en-US" sz="1200" dirty="0" err="1"/>
              <a:t>Conceptos</a:t>
            </a:r>
            <a:r>
              <a:rPr lang="en-US" sz="1200" dirty="0"/>
              <a:t> </a:t>
            </a:r>
            <a:r>
              <a:rPr lang="en-US" sz="1200" dirty="0" err="1"/>
              <a:t>básicos</a:t>
            </a:r>
            <a:r>
              <a:rPr lang="en-US" sz="1200" dirty="0"/>
              <a:t> de </a:t>
            </a:r>
            <a:r>
              <a:rPr lang="en-US" sz="1200" dirty="0" err="1"/>
              <a:t>navegación</a:t>
            </a:r>
            <a:endParaRPr lang="en-US" sz="1200" dirty="0"/>
          </a:p>
          <a:p>
            <a:pPr marL="171450" lvl="1" indent="-171450">
              <a:buFont typeface="Arial" panose="020B0604020202020204" pitchFamily="34" charset="0"/>
              <a:buChar char="•"/>
            </a:pPr>
            <a:r>
              <a:rPr lang="en-US" sz="1200" dirty="0" err="1"/>
              <a:t>Completar</a:t>
            </a:r>
            <a:r>
              <a:rPr lang="en-US" sz="1200" dirty="0"/>
              <a:t> la App</a:t>
            </a:r>
          </a:p>
          <a:p>
            <a:pPr lvl="1"/>
            <a:endParaRPr lang="en-US" sz="1568" dirty="0"/>
          </a:p>
          <a:p>
            <a:pPr lvl="1"/>
            <a:endParaRPr lang="en-US" dirty="0"/>
          </a:p>
        </p:txBody>
      </p:sp>
    </p:spTree>
    <p:extLst>
      <p:ext uri="{BB962C8B-B14F-4D97-AF65-F5344CB8AC3E}">
        <p14:creationId xmlns:p14="http://schemas.microsoft.com/office/powerpoint/2010/main" val="131144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6153" y="1804903"/>
            <a:ext cx="10971244" cy="2897726"/>
          </a:xfrm>
        </p:spPr>
        <p:txBody>
          <a:bodyPr/>
          <a:lstStyle/>
          <a:p>
            <a:pPr algn="ctr"/>
            <a:r>
              <a:rPr lang="es-ES_tradnl" sz="9598" spc="-400" dirty="0">
                <a:solidFill>
                  <a:schemeClr val="tx1">
                    <a:lumMod val="50000"/>
                    <a:lumOff val="50000"/>
                  </a:schemeClr>
                </a:solidFill>
              </a:rPr>
              <a:t>¿</a:t>
            </a:r>
            <a:r>
              <a:rPr lang="es-ES_tradnl" sz="7058" spc="-400" dirty="0">
                <a:solidFill>
                  <a:schemeClr val="tx1">
                    <a:lumMod val="50000"/>
                    <a:lumOff val="50000"/>
                  </a:schemeClr>
                </a:solidFill>
              </a:rPr>
              <a:t>Cómo funciona es </a:t>
            </a:r>
            <a:r>
              <a:rPr lang="es-ES_tradnl" sz="7058" spc="-400" dirty="0" err="1">
                <a:solidFill>
                  <a:schemeClr val="tx1">
                    <a:lumMod val="50000"/>
                    <a:lumOff val="50000"/>
                  </a:schemeClr>
                </a:solidFill>
              </a:rPr>
              <a:t>Xamarin</a:t>
            </a:r>
            <a:r>
              <a:rPr lang="es-ES_tradnl" sz="7058" spc="-400" dirty="0">
                <a:solidFill>
                  <a:schemeClr val="tx1">
                    <a:lumMod val="50000"/>
                    <a:lumOff val="50000"/>
                  </a:schemeClr>
                </a:solidFill>
              </a:rPr>
              <a:t>?</a:t>
            </a:r>
            <a:endParaRPr lang="es-ES_tradnl" sz="9598" spc="-400" dirty="0">
              <a:solidFill>
                <a:schemeClr val="tx1">
                  <a:lumMod val="50000"/>
                  <a:lumOff val="50000"/>
                </a:schemeClr>
              </a:solidFill>
            </a:endParaRPr>
          </a:p>
        </p:txBody>
      </p:sp>
    </p:spTree>
    <p:extLst>
      <p:ext uri="{BB962C8B-B14F-4D97-AF65-F5344CB8AC3E}">
        <p14:creationId xmlns:p14="http://schemas.microsoft.com/office/powerpoint/2010/main" val="2568479597"/>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4537" y="471894"/>
            <a:ext cx="10971244" cy="1142838"/>
          </a:xfrm>
        </p:spPr>
        <p:txBody>
          <a:bodyPr/>
          <a:lstStyle/>
          <a:p>
            <a:r>
              <a:rPr lang="en-US" dirty="0"/>
              <a:t>Windows APIs</a:t>
            </a:r>
          </a:p>
        </p:txBody>
      </p:sp>
      <p:grpSp>
        <p:nvGrpSpPr>
          <p:cNvPr id="44" name="Group 43"/>
          <p:cNvGrpSpPr/>
          <p:nvPr/>
        </p:nvGrpSpPr>
        <p:grpSpPr>
          <a:xfrm>
            <a:off x="759028" y="1785790"/>
            <a:ext cx="10714759" cy="1039675"/>
            <a:chOff x="752656" y="1820862"/>
            <a:chExt cx="10931162" cy="1060674"/>
          </a:xfrm>
        </p:grpSpPr>
        <p:sp>
          <p:nvSpPr>
            <p:cNvPr id="19" name="Rounded Rectangle 18"/>
            <p:cNvSpPr/>
            <p:nvPr/>
          </p:nvSpPr>
          <p:spPr>
            <a:xfrm>
              <a:off x="752656" y="2201862"/>
              <a:ext cx="2074681" cy="679674"/>
            </a:xfrm>
            <a:prstGeom prst="roundRect">
              <a:avLst>
                <a:gd name="adj" fmla="val 0"/>
              </a:avLst>
            </a:prstGeom>
            <a:solidFill>
              <a:srgbClr val="2DB1D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13"/>
              <a:r>
                <a:rPr lang="en-US" sz="1766" dirty="0" err="1">
                  <a:solidFill>
                    <a:srgbClr val="FFFFFF"/>
                  </a:solidFill>
                  <a:cs typeface="Helvetica Light"/>
                </a:rPr>
                <a:t>Microsoft.Phone</a:t>
              </a:r>
              <a:endParaRPr lang="en-US" sz="1766" dirty="0">
                <a:solidFill>
                  <a:srgbClr val="FFFFFF"/>
                </a:solidFill>
                <a:cs typeface="Helvetica Light"/>
              </a:endParaRPr>
            </a:p>
          </p:txBody>
        </p:sp>
        <p:sp>
          <p:nvSpPr>
            <p:cNvPr id="20" name="Rounded Rectangle 19"/>
            <p:cNvSpPr/>
            <p:nvPr/>
          </p:nvSpPr>
          <p:spPr>
            <a:xfrm>
              <a:off x="2966776" y="2201862"/>
              <a:ext cx="2074681" cy="679674"/>
            </a:xfrm>
            <a:prstGeom prst="roundRect">
              <a:avLst>
                <a:gd name="adj" fmla="val 0"/>
              </a:avLst>
            </a:prstGeom>
            <a:solidFill>
              <a:srgbClr val="2DB1D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13"/>
              <a:r>
                <a:rPr lang="en-US" sz="1470" dirty="0" err="1">
                  <a:solidFill>
                    <a:srgbClr val="FFFFFF"/>
                  </a:solidFill>
                  <a:cs typeface="Helvetica Light"/>
                </a:rPr>
                <a:t>Microsoft.Networking</a:t>
              </a:r>
              <a:endParaRPr lang="en-US" sz="1470" dirty="0">
                <a:solidFill>
                  <a:srgbClr val="FFFFFF"/>
                </a:solidFill>
                <a:cs typeface="Helvetica Light"/>
              </a:endParaRPr>
            </a:p>
          </p:txBody>
        </p:sp>
        <p:sp>
          <p:nvSpPr>
            <p:cNvPr id="21" name="Rounded Rectangle 20"/>
            <p:cNvSpPr/>
            <p:nvPr/>
          </p:nvSpPr>
          <p:spPr>
            <a:xfrm>
              <a:off x="5180896" y="2201862"/>
              <a:ext cx="2074681" cy="679674"/>
            </a:xfrm>
            <a:prstGeom prst="roundRect">
              <a:avLst>
                <a:gd name="adj" fmla="val 0"/>
              </a:avLst>
            </a:prstGeom>
            <a:solidFill>
              <a:srgbClr val="2DB1D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13"/>
              <a:r>
                <a:rPr lang="en-US" sz="1766" dirty="0" err="1">
                  <a:solidFill>
                    <a:srgbClr val="FFFFFF"/>
                  </a:solidFill>
                  <a:cs typeface="Helvetica Light"/>
                </a:rPr>
                <a:t>Windows.Storage</a:t>
              </a:r>
              <a:endParaRPr lang="en-US" sz="1766" dirty="0">
                <a:solidFill>
                  <a:srgbClr val="FFFFFF"/>
                </a:solidFill>
                <a:cs typeface="Helvetica Light"/>
              </a:endParaRPr>
            </a:p>
          </p:txBody>
        </p:sp>
        <p:sp>
          <p:nvSpPr>
            <p:cNvPr id="22" name="Rounded Rectangle 21"/>
            <p:cNvSpPr/>
            <p:nvPr/>
          </p:nvSpPr>
          <p:spPr>
            <a:xfrm>
              <a:off x="7395016" y="2201862"/>
              <a:ext cx="2074681" cy="679674"/>
            </a:xfrm>
            <a:prstGeom prst="roundRect">
              <a:avLst>
                <a:gd name="adj" fmla="val 0"/>
              </a:avLst>
            </a:prstGeom>
            <a:solidFill>
              <a:srgbClr val="2DB1D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13"/>
              <a:r>
                <a:rPr lang="en-US" sz="1470" dirty="0" err="1">
                  <a:solidFill>
                    <a:srgbClr val="FFFFFF"/>
                  </a:solidFill>
                  <a:cs typeface="Helvetica Light"/>
                </a:rPr>
                <a:t>Windows.Foundation</a:t>
              </a:r>
              <a:endParaRPr lang="en-US" sz="1470" dirty="0">
                <a:solidFill>
                  <a:srgbClr val="FFFFFF"/>
                </a:solidFill>
                <a:cs typeface="Helvetica Light"/>
              </a:endParaRPr>
            </a:p>
          </p:txBody>
        </p:sp>
        <p:sp>
          <p:nvSpPr>
            <p:cNvPr id="23" name="Rounded Rectangle 22"/>
            <p:cNvSpPr/>
            <p:nvPr/>
          </p:nvSpPr>
          <p:spPr>
            <a:xfrm>
              <a:off x="9609137" y="2201862"/>
              <a:ext cx="2074681" cy="679674"/>
            </a:xfrm>
            <a:prstGeom prst="roundRect">
              <a:avLst>
                <a:gd name="adj" fmla="val 0"/>
              </a:avLst>
            </a:prstGeom>
            <a:solidFill>
              <a:srgbClr val="2DB1D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13"/>
              <a:r>
                <a:rPr lang="en-US" sz="1766" dirty="0" err="1">
                  <a:solidFill>
                    <a:srgbClr val="FFFFFF"/>
                  </a:solidFill>
                  <a:cs typeface="Helvetica Light"/>
                </a:rPr>
                <a:t>Microsoft.Devices</a:t>
              </a:r>
              <a:endParaRPr lang="en-US" sz="1766" dirty="0">
                <a:solidFill>
                  <a:srgbClr val="FFFFFF"/>
                </a:solidFill>
                <a:cs typeface="Helvetica Light"/>
              </a:endParaRPr>
            </a:p>
          </p:txBody>
        </p:sp>
        <p:sp>
          <p:nvSpPr>
            <p:cNvPr id="34" name="TextBox 33"/>
            <p:cNvSpPr txBox="1"/>
            <p:nvPr/>
          </p:nvSpPr>
          <p:spPr>
            <a:xfrm>
              <a:off x="6299200" y="1820862"/>
              <a:ext cx="369396" cy="627911"/>
            </a:xfrm>
            <a:prstGeom prst="rect">
              <a:avLst/>
            </a:prstGeom>
            <a:noFill/>
          </p:spPr>
          <p:txBody>
            <a:bodyPr wrap="none" lIns="179259" tIns="143407" rIns="179259" bIns="143407" rtlCol="0">
              <a:spAutoFit/>
            </a:bodyPr>
            <a:lstStyle/>
            <a:p>
              <a:pPr defTabSz="914213">
                <a:lnSpc>
                  <a:spcPct val="90000"/>
                </a:lnSpc>
                <a:spcAft>
                  <a:spcPts val="588"/>
                </a:spcAft>
              </a:pPr>
              <a:endParaRPr lang="en-US" sz="2353" dirty="0" err="1">
                <a:gradFill>
                  <a:gsLst>
                    <a:gs pos="2917">
                      <a:srgbClr val="404040"/>
                    </a:gs>
                    <a:gs pos="30000">
                      <a:srgbClr val="404040"/>
                    </a:gs>
                  </a:gsLst>
                  <a:lin ang="5400000" scaled="0"/>
                </a:gradFill>
              </a:endParaRPr>
            </a:p>
          </p:txBody>
        </p:sp>
      </p:grpSp>
      <p:sp>
        <p:nvSpPr>
          <p:cNvPr id="36" name="Left Brace 35"/>
          <p:cNvSpPr/>
          <p:nvPr/>
        </p:nvSpPr>
        <p:spPr>
          <a:xfrm rot="5400000" flipH="1">
            <a:off x="5934169" y="-392713"/>
            <a:ext cx="373457" cy="10705778"/>
          </a:xfrm>
          <a:prstGeom prst="leftBrace">
            <a:avLst>
              <a:gd name="adj1" fmla="val 56668"/>
              <a:gd name="adj2" fmla="val 50000"/>
            </a:avLst>
          </a:prstGeom>
          <a:ln w="19050" cap="rnd">
            <a:solidFill>
              <a:srgbClr val="16ACEE"/>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213"/>
            <a:endParaRPr lang="en-US" sz="1766">
              <a:ln w="38100" cmpd="sng">
                <a:solidFill>
                  <a:srgbClr val="000000"/>
                </a:solidFill>
                <a:prstDash val="dash"/>
              </a:ln>
              <a:solidFill>
                <a:srgbClr val="404040"/>
              </a:solidFill>
            </a:endParaRPr>
          </a:p>
        </p:txBody>
      </p:sp>
      <p:pic>
        <p:nvPicPr>
          <p:cNvPr id="37" name="Picture 36" descr="C_logo.pdf"/>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509280" y="5370979"/>
            <a:ext cx="1173443" cy="910017"/>
          </a:xfrm>
          <a:prstGeom prst="rect">
            <a:avLst/>
          </a:prstGeom>
        </p:spPr>
      </p:pic>
      <p:grpSp>
        <p:nvGrpSpPr>
          <p:cNvPr id="38" name="Group 37"/>
          <p:cNvGrpSpPr/>
          <p:nvPr/>
        </p:nvGrpSpPr>
        <p:grpSpPr>
          <a:xfrm>
            <a:off x="754538" y="3765113"/>
            <a:ext cx="10714759" cy="666219"/>
            <a:chOff x="752656" y="3014662"/>
            <a:chExt cx="10931162" cy="679674"/>
          </a:xfrm>
        </p:grpSpPr>
        <p:sp>
          <p:nvSpPr>
            <p:cNvPr id="39" name="Rounded Rectangle 38"/>
            <p:cNvSpPr/>
            <p:nvPr/>
          </p:nvSpPr>
          <p:spPr>
            <a:xfrm>
              <a:off x="752656" y="3014662"/>
              <a:ext cx="2074681" cy="679674"/>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13"/>
              <a:r>
                <a:rPr lang="en-US" sz="1766" dirty="0" err="1">
                  <a:solidFill>
                    <a:srgbClr val="FFFFFF"/>
                  </a:solidFill>
                  <a:cs typeface="Helvetica Light"/>
                </a:rPr>
                <a:t>System.Data</a:t>
              </a:r>
              <a:endParaRPr lang="en-US" sz="1766" dirty="0">
                <a:solidFill>
                  <a:srgbClr val="FFFFFF"/>
                </a:solidFill>
                <a:cs typeface="Helvetica Light"/>
              </a:endParaRPr>
            </a:p>
          </p:txBody>
        </p:sp>
        <p:sp>
          <p:nvSpPr>
            <p:cNvPr id="40" name="Rounded Rectangle 39"/>
            <p:cNvSpPr/>
            <p:nvPr/>
          </p:nvSpPr>
          <p:spPr>
            <a:xfrm>
              <a:off x="2966776" y="3014662"/>
              <a:ext cx="2074681" cy="679674"/>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13"/>
              <a:r>
                <a:rPr lang="en-US" sz="1766" dirty="0" err="1">
                  <a:solidFill>
                    <a:srgbClr val="FFFFFF"/>
                  </a:solidFill>
                  <a:cs typeface="Helvetica Light"/>
                </a:rPr>
                <a:t>System.Windows</a:t>
              </a:r>
              <a:endParaRPr lang="en-US" sz="1766" dirty="0">
                <a:solidFill>
                  <a:srgbClr val="FFFFFF"/>
                </a:solidFill>
                <a:cs typeface="Helvetica Light"/>
              </a:endParaRPr>
            </a:p>
          </p:txBody>
        </p:sp>
        <p:sp>
          <p:nvSpPr>
            <p:cNvPr id="41" name="Rounded Rectangle 40"/>
            <p:cNvSpPr/>
            <p:nvPr/>
          </p:nvSpPr>
          <p:spPr>
            <a:xfrm>
              <a:off x="5180896" y="3014662"/>
              <a:ext cx="2074681" cy="679674"/>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13"/>
              <a:r>
                <a:rPr lang="en-US" sz="1766" dirty="0" err="1">
                  <a:solidFill>
                    <a:srgbClr val="FFFFFF"/>
                  </a:solidFill>
                  <a:cs typeface="Helvetica Light"/>
                </a:rPr>
                <a:t>System.Numerics</a:t>
              </a:r>
              <a:endParaRPr lang="en-US" sz="1766" dirty="0">
                <a:solidFill>
                  <a:srgbClr val="FFFFFF"/>
                </a:solidFill>
                <a:cs typeface="Helvetica Light"/>
              </a:endParaRPr>
            </a:p>
          </p:txBody>
        </p:sp>
        <p:sp>
          <p:nvSpPr>
            <p:cNvPr id="42" name="Rounded Rectangle 41"/>
            <p:cNvSpPr/>
            <p:nvPr/>
          </p:nvSpPr>
          <p:spPr>
            <a:xfrm>
              <a:off x="7395016" y="3014662"/>
              <a:ext cx="2074681" cy="679674"/>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13"/>
              <a:r>
                <a:rPr lang="en-US" sz="1766" dirty="0" err="1">
                  <a:solidFill>
                    <a:srgbClr val="FFFFFF"/>
                  </a:solidFill>
                  <a:cs typeface="Helvetica Light"/>
                </a:rPr>
                <a:t>System.Core</a:t>
              </a:r>
              <a:endParaRPr lang="en-US" sz="1766" dirty="0">
                <a:solidFill>
                  <a:srgbClr val="FFFFFF"/>
                </a:solidFill>
                <a:cs typeface="Helvetica Light"/>
              </a:endParaRPr>
            </a:p>
          </p:txBody>
        </p:sp>
        <p:sp>
          <p:nvSpPr>
            <p:cNvPr id="43" name="Rounded Rectangle 42"/>
            <p:cNvSpPr/>
            <p:nvPr/>
          </p:nvSpPr>
          <p:spPr>
            <a:xfrm>
              <a:off x="9609137" y="3014662"/>
              <a:ext cx="2074681" cy="679674"/>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13"/>
              <a:r>
                <a:rPr lang="en-US" sz="1470" dirty="0" err="1">
                  <a:solidFill>
                    <a:srgbClr val="FFFFFF"/>
                  </a:solidFill>
                  <a:cs typeface="Helvetica Light"/>
                </a:rPr>
                <a:t>System.ServiceModel</a:t>
              </a:r>
              <a:endParaRPr lang="en-US" sz="1470" dirty="0">
                <a:solidFill>
                  <a:srgbClr val="FFFFFF"/>
                </a:solidFill>
                <a:cs typeface="Helvetica Light"/>
              </a:endParaRPr>
            </a:p>
          </p:txBody>
        </p:sp>
      </p:grpSp>
      <p:sp>
        <p:nvSpPr>
          <p:cNvPr id="24" name="Rounded Rectangle 23"/>
          <p:cNvSpPr/>
          <p:nvPr/>
        </p:nvSpPr>
        <p:spPr>
          <a:xfrm>
            <a:off x="759030" y="2955955"/>
            <a:ext cx="2033609" cy="666219"/>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13"/>
            <a:r>
              <a:rPr lang="en-US" sz="1766" dirty="0" err="1">
                <a:solidFill>
                  <a:srgbClr val="FFFFFF"/>
                </a:solidFill>
                <a:cs typeface="Helvetica Light"/>
              </a:rPr>
              <a:t>System.Net</a:t>
            </a:r>
            <a:endParaRPr lang="en-US" sz="1766" dirty="0">
              <a:solidFill>
                <a:srgbClr val="FFFFFF"/>
              </a:solidFill>
              <a:cs typeface="Helvetica Light"/>
            </a:endParaRPr>
          </a:p>
        </p:txBody>
      </p:sp>
      <p:sp>
        <p:nvSpPr>
          <p:cNvPr id="25" name="Rounded Rectangle 24"/>
          <p:cNvSpPr/>
          <p:nvPr/>
        </p:nvSpPr>
        <p:spPr>
          <a:xfrm>
            <a:off x="2929317" y="2955955"/>
            <a:ext cx="2033609" cy="666219"/>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13"/>
            <a:r>
              <a:rPr lang="en-US" sz="1766" dirty="0">
                <a:solidFill>
                  <a:srgbClr val="FFFFFF"/>
                </a:solidFill>
                <a:cs typeface="Helvetica Light"/>
              </a:rPr>
              <a:t>System</a:t>
            </a:r>
          </a:p>
        </p:txBody>
      </p:sp>
      <p:sp>
        <p:nvSpPr>
          <p:cNvPr id="26" name="Rounded Rectangle 25"/>
          <p:cNvSpPr/>
          <p:nvPr/>
        </p:nvSpPr>
        <p:spPr>
          <a:xfrm>
            <a:off x="5099603" y="2955955"/>
            <a:ext cx="2033609" cy="666219"/>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13"/>
            <a:r>
              <a:rPr lang="en-US" sz="1766" dirty="0" err="1">
                <a:solidFill>
                  <a:srgbClr val="FFFFFF"/>
                </a:solidFill>
                <a:cs typeface="Helvetica Light"/>
              </a:rPr>
              <a:t>System.IO</a:t>
            </a:r>
            <a:endParaRPr lang="en-US" sz="1766" dirty="0">
              <a:solidFill>
                <a:srgbClr val="FFFFFF"/>
              </a:solidFill>
              <a:cs typeface="Helvetica Light"/>
            </a:endParaRPr>
          </a:p>
        </p:txBody>
      </p:sp>
      <p:sp>
        <p:nvSpPr>
          <p:cNvPr id="27" name="Rounded Rectangle 26"/>
          <p:cNvSpPr/>
          <p:nvPr/>
        </p:nvSpPr>
        <p:spPr>
          <a:xfrm>
            <a:off x="7269891" y="2955955"/>
            <a:ext cx="2033609" cy="666219"/>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13"/>
            <a:r>
              <a:rPr lang="en-US" sz="1766" dirty="0" err="1">
                <a:solidFill>
                  <a:srgbClr val="FFFFFF"/>
                </a:solidFill>
                <a:cs typeface="Helvetica Light"/>
              </a:rPr>
              <a:t>System.Linq</a:t>
            </a:r>
            <a:endParaRPr lang="en-US" sz="1766" dirty="0">
              <a:solidFill>
                <a:srgbClr val="FFFFFF"/>
              </a:solidFill>
              <a:cs typeface="Helvetica Light"/>
            </a:endParaRPr>
          </a:p>
        </p:txBody>
      </p:sp>
      <p:sp>
        <p:nvSpPr>
          <p:cNvPr id="28" name="Rounded Rectangle 27"/>
          <p:cNvSpPr/>
          <p:nvPr/>
        </p:nvSpPr>
        <p:spPr>
          <a:xfrm>
            <a:off x="9440179" y="2955955"/>
            <a:ext cx="2033609" cy="666219"/>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13"/>
            <a:r>
              <a:rPr lang="en-US" sz="1766" dirty="0" err="1">
                <a:solidFill>
                  <a:srgbClr val="FFFFFF"/>
                </a:solidFill>
                <a:cs typeface="Helvetica Light"/>
              </a:rPr>
              <a:t>System.Xml</a:t>
            </a:r>
            <a:endParaRPr lang="en-US" sz="1766" dirty="0">
              <a:solidFill>
                <a:srgbClr val="FFFFFF"/>
              </a:solidFill>
              <a:cs typeface="Helvetica Light"/>
            </a:endParaRPr>
          </a:p>
        </p:txBody>
      </p:sp>
    </p:spTree>
    <p:extLst>
      <p:ext uri="{BB962C8B-B14F-4D97-AF65-F5344CB8AC3E}">
        <p14:creationId xmlns:p14="http://schemas.microsoft.com/office/powerpoint/2010/main" val="1016015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5275" y="616608"/>
            <a:ext cx="10971244" cy="1142838"/>
          </a:xfrm>
        </p:spPr>
        <p:txBody>
          <a:bodyPr/>
          <a:lstStyle/>
          <a:p>
            <a:r>
              <a:rPr lang="en-US" sz="5866" dirty="0"/>
              <a:t>iOS – </a:t>
            </a:r>
            <a:r>
              <a:rPr lang="en-US" sz="5866" dirty="0" err="1"/>
              <a:t>Acceso</a:t>
            </a:r>
            <a:r>
              <a:rPr lang="en-US" sz="5866" dirty="0"/>
              <a:t> al 100% de las APIs</a:t>
            </a:r>
          </a:p>
        </p:txBody>
      </p:sp>
      <p:grpSp>
        <p:nvGrpSpPr>
          <p:cNvPr id="3" name="Group 2"/>
          <p:cNvGrpSpPr/>
          <p:nvPr/>
        </p:nvGrpSpPr>
        <p:grpSpPr>
          <a:xfrm>
            <a:off x="759028" y="1930504"/>
            <a:ext cx="10714759" cy="894961"/>
            <a:chOff x="752656" y="1968500"/>
            <a:chExt cx="10931162" cy="913036"/>
          </a:xfrm>
        </p:grpSpPr>
        <p:sp>
          <p:nvSpPr>
            <p:cNvPr id="19" name="Rounded Rectangle 18"/>
            <p:cNvSpPr/>
            <p:nvPr/>
          </p:nvSpPr>
          <p:spPr>
            <a:xfrm>
              <a:off x="752656" y="2201862"/>
              <a:ext cx="2074681" cy="679674"/>
            </a:xfrm>
            <a:prstGeom prst="roundRect">
              <a:avLst>
                <a:gd name="adj" fmla="val 0"/>
              </a:avLst>
            </a:prstGeom>
            <a:solidFill>
              <a:srgbClr val="9570D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13"/>
              <a:r>
                <a:rPr lang="en-US" sz="1766" dirty="0" err="1">
                  <a:solidFill>
                    <a:srgbClr val="FFFFFF"/>
                  </a:solidFill>
                  <a:cs typeface="Helvetica Light"/>
                </a:rPr>
                <a:t>MapKit</a:t>
              </a:r>
              <a:endParaRPr lang="en-US" sz="1766" dirty="0">
                <a:solidFill>
                  <a:srgbClr val="FFFFFF"/>
                </a:solidFill>
                <a:cs typeface="Helvetica Light"/>
              </a:endParaRPr>
            </a:p>
          </p:txBody>
        </p:sp>
        <p:sp>
          <p:nvSpPr>
            <p:cNvPr id="20" name="Rounded Rectangle 19"/>
            <p:cNvSpPr/>
            <p:nvPr/>
          </p:nvSpPr>
          <p:spPr>
            <a:xfrm>
              <a:off x="2966776" y="2201862"/>
              <a:ext cx="2074681" cy="679674"/>
            </a:xfrm>
            <a:prstGeom prst="roundRect">
              <a:avLst>
                <a:gd name="adj" fmla="val 0"/>
              </a:avLst>
            </a:prstGeom>
            <a:solidFill>
              <a:srgbClr val="9570D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13"/>
              <a:r>
                <a:rPr lang="en-US" sz="1766" dirty="0" err="1">
                  <a:solidFill>
                    <a:srgbClr val="FFFFFF"/>
                  </a:solidFill>
                  <a:cs typeface="Helvetica Light"/>
                </a:rPr>
                <a:t>UIKit</a:t>
              </a:r>
              <a:endParaRPr lang="en-US" sz="1766" dirty="0">
                <a:solidFill>
                  <a:srgbClr val="FFFFFF"/>
                </a:solidFill>
                <a:cs typeface="Helvetica Light"/>
              </a:endParaRPr>
            </a:p>
          </p:txBody>
        </p:sp>
        <p:sp>
          <p:nvSpPr>
            <p:cNvPr id="21" name="Rounded Rectangle 20"/>
            <p:cNvSpPr/>
            <p:nvPr/>
          </p:nvSpPr>
          <p:spPr>
            <a:xfrm>
              <a:off x="5180896" y="2201862"/>
              <a:ext cx="2074681" cy="679674"/>
            </a:xfrm>
            <a:prstGeom prst="roundRect">
              <a:avLst>
                <a:gd name="adj" fmla="val 0"/>
              </a:avLst>
            </a:prstGeom>
            <a:solidFill>
              <a:srgbClr val="9570D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13"/>
              <a:r>
                <a:rPr lang="en-US" sz="1766" dirty="0" err="1">
                  <a:solidFill>
                    <a:srgbClr val="FFFFFF"/>
                  </a:solidFill>
                  <a:cs typeface="Helvetica Light"/>
                </a:rPr>
                <a:t>iBeacon</a:t>
              </a:r>
              <a:endParaRPr lang="en-US" sz="1766" dirty="0">
                <a:solidFill>
                  <a:srgbClr val="FFFFFF"/>
                </a:solidFill>
                <a:cs typeface="Helvetica Light"/>
              </a:endParaRPr>
            </a:p>
          </p:txBody>
        </p:sp>
        <p:sp>
          <p:nvSpPr>
            <p:cNvPr id="22" name="Rounded Rectangle 21"/>
            <p:cNvSpPr/>
            <p:nvPr/>
          </p:nvSpPr>
          <p:spPr>
            <a:xfrm>
              <a:off x="7395016" y="2201862"/>
              <a:ext cx="2074681" cy="679674"/>
            </a:xfrm>
            <a:prstGeom prst="roundRect">
              <a:avLst>
                <a:gd name="adj" fmla="val 0"/>
              </a:avLst>
            </a:prstGeom>
            <a:solidFill>
              <a:srgbClr val="9570D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13"/>
              <a:r>
                <a:rPr lang="en-US" sz="1766" dirty="0" err="1">
                  <a:solidFill>
                    <a:srgbClr val="FFFFFF"/>
                  </a:solidFill>
                  <a:cs typeface="Helvetica Light"/>
                </a:rPr>
                <a:t>CoreGraphics</a:t>
              </a:r>
              <a:endParaRPr lang="en-US" sz="1766" dirty="0">
                <a:solidFill>
                  <a:srgbClr val="FFFFFF"/>
                </a:solidFill>
                <a:cs typeface="Helvetica Light"/>
              </a:endParaRPr>
            </a:p>
          </p:txBody>
        </p:sp>
        <p:sp>
          <p:nvSpPr>
            <p:cNvPr id="23" name="Rounded Rectangle 22"/>
            <p:cNvSpPr/>
            <p:nvPr/>
          </p:nvSpPr>
          <p:spPr>
            <a:xfrm>
              <a:off x="9609137" y="2201862"/>
              <a:ext cx="2074681" cy="679674"/>
            </a:xfrm>
            <a:prstGeom prst="roundRect">
              <a:avLst>
                <a:gd name="adj" fmla="val 0"/>
              </a:avLst>
            </a:prstGeom>
            <a:solidFill>
              <a:srgbClr val="9570D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13"/>
              <a:r>
                <a:rPr lang="en-US" sz="1766" dirty="0" err="1">
                  <a:solidFill>
                    <a:srgbClr val="FFFFFF"/>
                  </a:solidFill>
                  <a:cs typeface="Helvetica Light"/>
                </a:rPr>
                <a:t>CoreMotion</a:t>
              </a:r>
              <a:endParaRPr lang="en-US" sz="1766" dirty="0">
                <a:solidFill>
                  <a:srgbClr val="FFFFFF"/>
                </a:solidFill>
                <a:cs typeface="Helvetica Light"/>
              </a:endParaRPr>
            </a:p>
          </p:txBody>
        </p:sp>
        <p:sp>
          <p:nvSpPr>
            <p:cNvPr id="34" name="TextBox 33"/>
            <p:cNvSpPr txBox="1"/>
            <p:nvPr/>
          </p:nvSpPr>
          <p:spPr>
            <a:xfrm>
              <a:off x="6299200" y="1968500"/>
              <a:ext cx="369396" cy="627911"/>
            </a:xfrm>
            <a:prstGeom prst="rect">
              <a:avLst/>
            </a:prstGeom>
            <a:noFill/>
          </p:spPr>
          <p:txBody>
            <a:bodyPr wrap="none" lIns="179259" tIns="143407" rIns="179259" bIns="143407" rtlCol="0">
              <a:spAutoFit/>
            </a:bodyPr>
            <a:lstStyle/>
            <a:p>
              <a:pPr defTabSz="914213">
                <a:lnSpc>
                  <a:spcPct val="90000"/>
                </a:lnSpc>
                <a:spcAft>
                  <a:spcPts val="588"/>
                </a:spcAft>
              </a:pPr>
              <a:endParaRPr lang="en-US" sz="2353" dirty="0" err="1">
                <a:gradFill>
                  <a:gsLst>
                    <a:gs pos="2917">
                      <a:srgbClr val="404040"/>
                    </a:gs>
                    <a:gs pos="30000">
                      <a:srgbClr val="404040"/>
                    </a:gs>
                  </a:gsLst>
                  <a:lin ang="5400000" scaled="0"/>
                </a:gradFill>
              </a:endParaRPr>
            </a:p>
          </p:txBody>
        </p:sp>
      </p:grpSp>
      <p:pic>
        <p:nvPicPr>
          <p:cNvPr id="26" name="Picture 25" descr="C_logo.pdf"/>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509280" y="5370979"/>
            <a:ext cx="1173443" cy="910017"/>
          </a:xfrm>
          <a:prstGeom prst="rect">
            <a:avLst/>
          </a:prstGeom>
        </p:spPr>
      </p:pic>
      <p:sp>
        <p:nvSpPr>
          <p:cNvPr id="37" name="Left Brace 36"/>
          <p:cNvSpPr/>
          <p:nvPr/>
        </p:nvSpPr>
        <p:spPr>
          <a:xfrm rot="5400000" flipH="1">
            <a:off x="5934169" y="-392713"/>
            <a:ext cx="373457" cy="10705778"/>
          </a:xfrm>
          <a:prstGeom prst="leftBrace">
            <a:avLst>
              <a:gd name="adj1" fmla="val 56668"/>
              <a:gd name="adj2" fmla="val 50000"/>
            </a:avLst>
          </a:prstGeom>
          <a:ln w="19050" cap="rnd">
            <a:solidFill>
              <a:srgbClr val="9570D5"/>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213"/>
            <a:endParaRPr lang="en-US" sz="1766">
              <a:ln w="38100" cmpd="sng">
                <a:solidFill>
                  <a:srgbClr val="000000"/>
                </a:solidFill>
                <a:prstDash val="dash"/>
              </a:ln>
              <a:solidFill>
                <a:srgbClr val="404040"/>
              </a:solidFill>
            </a:endParaRPr>
          </a:p>
        </p:txBody>
      </p:sp>
      <p:sp>
        <p:nvSpPr>
          <p:cNvPr id="24" name="Rounded Rectangle 23"/>
          <p:cNvSpPr/>
          <p:nvPr/>
        </p:nvSpPr>
        <p:spPr>
          <a:xfrm>
            <a:off x="754539" y="3765113"/>
            <a:ext cx="2033609" cy="666219"/>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13"/>
            <a:r>
              <a:rPr lang="en-US" sz="1766" dirty="0" err="1">
                <a:solidFill>
                  <a:srgbClr val="FFFFFF"/>
                </a:solidFill>
                <a:cs typeface="Helvetica Light"/>
              </a:rPr>
              <a:t>System.Data</a:t>
            </a:r>
            <a:endParaRPr lang="en-US" sz="1766" dirty="0">
              <a:solidFill>
                <a:srgbClr val="FFFFFF"/>
              </a:solidFill>
              <a:cs typeface="Helvetica Light"/>
            </a:endParaRPr>
          </a:p>
        </p:txBody>
      </p:sp>
      <p:sp>
        <p:nvSpPr>
          <p:cNvPr id="25" name="Rounded Rectangle 24"/>
          <p:cNvSpPr/>
          <p:nvPr/>
        </p:nvSpPr>
        <p:spPr>
          <a:xfrm>
            <a:off x="2924827" y="3765113"/>
            <a:ext cx="2033609" cy="666219"/>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13"/>
            <a:r>
              <a:rPr lang="en-US" sz="1766" dirty="0" err="1">
                <a:solidFill>
                  <a:srgbClr val="FFFFFF"/>
                </a:solidFill>
                <a:cs typeface="Helvetica Light"/>
              </a:rPr>
              <a:t>System.Windows</a:t>
            </a:r>
            <a:endParaRPr lang="en-US" sz="1766" dirty="0">
              <a:solidFill>
                <a:srgbClr val="FFFFFF"/>
              </a:solidFill>
              <a:cs typeface="Helvetica Light"/>
            </a:endParaRPr>
          </a:p>
        </p:txBody>
      </p:sp>
      <p:sp>
        <p:nvSpPr>
          <p:cNvPr id="30" name="Rounded Rectangle 29"/>
          <p:cNvSpPr/>
          <p:nvPr/>
        </p:nvSpPr>
        <p:spPr>
          <a:xfrm>
            <a:off x="5095113" y="3765113"/>
            <a:ext cx="2033609" cy="666219"/>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13"/>
            <a:r>
              <a:rPr lang="en-US" sz="1766" dirty="0" err="1">
                <a:solidFill>
                  <a:srgbClr val="FFFFFF"/>
                </a:solidFill>
                <a:cs typeface="Helvetica Light"/>
              </a:rPr>
              <a:t>System.Numerics</a:t>
            </a:r>
            <a:endParaRPr lang="en-US" sz="1766" dirty="0">
              <a:solidFill>
                <a:srgbClr val="FFFFFF"/>
              </a:solidFill>
              <a:cs typeface="Helvetica Light"/>
            </a:endParaRPr>
          </a:p>
        </p:txBody>
      </p:sp>
      <p:sp>
        <p:nvSpPr>
          <p:cNvPr id="31" name="Rounded Rectangle 30"/>
          <p:cNvSpPr/>
          <p:nvPr/>
        </p:nvSpPr>
        <p:spPr>
          <a:xfrm>
            <a:off x="7265401" y="3765113"/>
            <a:ext cx="2033609" cy="666219"/>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13"/>
            <a:r>
              <a:rPr lang="en-US" sz="1766" dirty="0" err="1">
                <a:solidFill>
                  <a:srgbClr val="FFFFFF"/>
                </a:solidFill>
                <a:cs typeface="Helvetica Light"/>
              </a:rPr>
              <a:t>System.Core</a:t>
            </a:r>
            <a:endParaRPr lang="en-US" sz="1766" dirty="0">
              <a:solidFill>
                <a:srgbClr val="FFFFFF"/>
              </a:solidFill>
              <a:cs typeface="Helvetica Light"/>
            </a:endParaRPr>
          </a:p>
        </p:txBody>
      </p:sp>
      <p:sp>
        <p:nvSpPr>
          <p:cNvPr id="32" name="Rounded Rectangle 31"/>
          <p:cNvSpPr/>
          <p:nvPr/>
        </p:nvSpPr>
        <p:spPr>
          <a:xfrm>
            <a:off x="9435689" y="3765113"/>
            <a:ext cx="2033609" cy="666219"/>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13"/>
            <a:r>
              <a:rPr lang="en-US" sz="1470" dirty="0" err="1">
                <a:solidFill>
                  <a:srgbClr val="FFFFFF"/>
                </a:solidFill>
                <a:cs typeface="Helvetica Light"/>
              </a:rPr>
              <a:t>System.ServiceModel</a:t>
            </a:r>
            <a:endParaRPr lang="en-US" sz="1470" dirty="0">
              <a:solidFill>
                <a:srgbClr val="FFFFFF"/>
              </a:solidFill>
              <a:cs typeface="Helvetica Light"/>
            </a:endParaRPr>
          </a:p>
        </p:txBody>
      </p:sp>
      <p:sp>
        <p:nvSpPr>
          <p:cNvPr id="38" name="Rounded Rectangle 37"/>
          <p:cNvSpPr/>
          <p:nvPr/>
        </p:nvSpPr>
        <p:spPr>
          <a:xfrm>
            <a:off x="759030" y="2955955"/>
            <a:ext cx="2033609" cy="666219"/>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13"/>
            <a:r>
              <a:rPr lang="en-US" sz="1766" dirty="0" err="1">
                <a:solidFill>
                  <a:srgbClr val="FFFFFF"/>
                </a:solidFill>
                <a:cs typeface="Helvetica Light"/>
              </a:rPr>
              <a:t>System.Net</a:t>
            </a:r>
            <a:endParaRPr lang="en-US" sz="1766" dirty="0">
              <a:solidFill>
                <a:srgbClr val="FFFFFF"/>
              </a:solidFill>
              <a:cs typeface="Helvetica Light"/>
            </a:endParaRPr>
          </a:p>
        </p:txBody>
      </p:sp>
      <p:sp>
        <p:nvSpPr>
          <p:cNvPr id="39" name="Rounded Rectangle 38"/>
          <p:cNvSpPr/>
          <p:nvPr/>
        </p:nvSpPr>
        <p:spPr>
          <a:xfrm>
            <a:off x="2929317" y="2955955"/>
            <a:ext cx="2033609" cy="666219"/>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13"/>
            <a:r>
              <a:rPr lang="en-US" sz="1766" dirty="0">
                <a:solidFill>
                  <a:srgbClr val="FFFFFF"/>
                </a:solidFill>
                <a:cs typeface="Helvetica Light"/>
              </a:rPr>
              <a:t>System</a:t>
            </a:r>
          </a:p>
        </p:txBody>
      </p:sp>
      <p:sp>
        <p:nvSpPr>
          <p:cNvPr id="40" name="Rounded Rectangle 39"/>
          <p:cNvSpPr/>
          <p:nvPr/>
        </p:nvSpPr>
        <p:spPr>
          <a:xfrm>
            <a:off x="5099603" y="2955955"/>
            <a:ext cx="2033609" cy="666219"/>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13"/>
            <a:r>
              <a:rPr lang="en-US" sz="1766" dirty="0" err="1">
                <a:solidFill>
                  <a:srgbClr val="FFFFFF"/>
                </a:solidFill>
                <a:cs typeface="Helvetica Light"/>
              </a:rPr>
              <a:t>System.IO</a:t>
            </a:r>
            <a:endParaRPr lang="en-US" sz="1766" dirty="0">
              <a:solidFill>
                <a:srgbClr val="FFFFFF"/>
              </a:solidFill>
              <a:cs typeface="Helvetica Light"/>
            </a:endParaRPr>
          </a:p>
        </p:txBody>
      </p:sp>
      <p:sp>
        <p:nvSpPr>
          <p:cNvPr id="41" name="Rounded Rectangle 40"/>
          <p:cNvSpPr/>
          <p:nvPr/>
        </p:nvSpPr>
        <p:spPr>
          <a:xfrm>
            <a:off x="7269891" y="2955955"/>
            <a:ext cx="2033609" cy="666219"/>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13"/>
            <a:r>
              <a:rPr lang="en-US" sz="1766" dirty="0" err="1">
                <a:solidFill>
                  <a:srgbClr val="FFFFFF"/>
                </a:solidFill>
                <a:cs typeface="Helvetica Light"/>
              </a:rPr>
              <a:t>System.Linq</a:t>
            </a:r>
            <a:endParaRPr lang="en-US" sz="1766" dirty="0">
              <a:solidFill>
                <a:srgbClr val="FFFFFF"/>
              </a:solidFill>
              <a:cs typeface="Helvetica Light"/>
            </a:endParaRPr>
          </a:p>
        </p:txBody>
      </p:sp>
      <p:sp>
        <p:nvSpPr>
          <p:cNvPr id="42" name="Rounded Rectangle 41"/>
          <p:cNvSpPr/>
          <p:nvPr/>
        </p:nvSpPr>
        <p:spPr>
          <a:xfrm>
            <a:off x="9440179" y="2955955"/>
            <a:ext cx="2033609" cy="666219"/>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13"/>
            <a:r>
              <a:rPr lang="en-US" sz="1766" dirty="0" err="1">
                <a:solidFill>
                  <a:srgbClr val="FFFFFF"/>
                </a:solidFill>
                <a:cs typeface="Helvetica Light"/>
              </a:rPr>
              <a:t>System.Xml</a:t>
            </a:r>
            <a:endParaRPr lang="en-US" sz="1766" dirty="0">
              <a:solidFill>
                <a:srgbClr val="FFFFFF"/>
              </a:solidFill>
              <a:cs typeface="Helvetica Light"/>
            </a:endParaRPr>
          </a:p>
        </p:txBody>
      </p:sp>
    </p:spTree>
    <p:extLst>
      <p:ext uri="{BB962C8B-B14F-4D97-AF65-F5344CB8AC3E}">
        <p14:creationId xmlns:p14="http://schemas.microsoft.com/office/powerpoint/2010/main" val="30721737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0378" y="546583"/>
            <a:ext cx="10971244" cy="1142838"/>
          </a:xfrm>
        </p:spPr>
        <p:txBody>
          <a:bodyPr/>
          <a:lstStyle/>
          <a:p>
            <a:r>
              <a:rPr lang="en-US" sz="5333" dirty="0"/>
              <a:t>Android – </a:t>
            </a:r>
            <a:r>
              <a:rPr lang="en-US" sz="5333" dirty="0" err="1"/>
              <a:t>Acceso</a:t>
            </a:r>
            <a:r>
              <a:rPr lang="en-US" sz="5333" dirty="0"/>
              <a:t> al 100%de las  APIs</a:t>
            </a:r>
          </a:p>
        </p:txBody>
      </p:sp>
      <p:sp>
        <p:nvSpPr>
          <p:cNvPr id="19" name="Rounded Rectangle 18"/>
          <p:cNvSpPr/>
          <p:nvPr/>
        </p:nvSpPr>
        <p:spPr>
          <a:xfrm>
            <a:off x="759030" y="2159246"/>
            <a:ext cx="2033609" cy="666219"/>
          </a:xfrm>
          <a:prstGeom prst="roundRect">
            <a:avLst>
              <a:gd name="adj" fmla="val 0"/>
            </a:avLst>
          </a:prstGeom>
          <a:solidFill>
            <a:srgbClr val="6FBD2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13"/>
            <a:r>
              <a:rPr lang="en-US" sz="1766" dirty="0">
                <a:solidFill>
                  <a:srgbClr val="FFFFFF"/>
                </a:solidFill>
                <a:cs typeface="Helvetica Light"/>
              </a:rPr>
              <a:t>Text-to-speech</a:t>
            </a:r>
          </a:p>
        </p:txBody>
      </p:sp>
      <p:sp>
        <p:nvSpPr>
          <p:cNvPr id="20" name="Rounded Rectangle 19"/>
          <p:cNvSpPr/>
          <p:nvPr/>
        </p:nvSpPr>
        <p:spPr>
          <a:xfrm>
            <a:off x="2929317" y="2159246"/>
            <a:ext cx="2033609" cy="666219"/>
          </a:xfrm>
          <a:prstGeom prst="roundRect">
            <a:avLst>
              <a:gd name="adj" fmla="val 0"/>
            </a:avLst>
          </a:prstGeom>
          <a:solidFill>
            <a:srgbClr val="6FBD2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13"/>
            <a:r>
              <a:rPr lang="en-US" sz="1766" dirty="0" err="1">
                <a:solidFill>
                  <a:srgbClr val="FFFFFF"/>
                </a:solidFill>
                <a:cs typeface="Helvetica Light"/>
              </a:rPr>
              <a:t>ActionBar</a:t>
            </a:r>
            <a:endParaRPr lang="en-US" sz="1766" dirty="0">
              <a:solidFill>
                <a:srgbClr val="FFFFFF"/>
              </a:solidFill>
              <a:cs typeface="Helvetica Light"/>
            </a:endParaRPr>
          </a:p>
        </p:txBody>
      </p:sp>
      <p:sp>
        <p:nvSpPr>
          <p:cNvPr id="21" name="Rounded Rectangle 20"/>
          <p:cNvSpPr/>
          <p:nvPr/>
        </p:nvSpPr>
        <p:spPr>
          <a:xfrm>
            <a:off x="5099603" y="2159246"/>
            <a:ext cx="2033609" cy="666219"/>
          </a:xfrm>
          <a:prstGeom prst="roundRect">
            <a:avLst>
              <a:gd name="adj" fmla="val 0"/>
            </a:avLst>
          </a:prstGeom>
          <a:solidFill>
            <a:srgbClr val="6FBD2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13"/>
            <a:r>
              <a:rPr lang="en-US" sz="1567" dirty="0">
                <a:solidFill>
                  <a:srgbClr val="FFFFFF"/>
                </a:solidFill>
                <a:cs typeface="Helvetica Light"/>
              </a:rPr>
              <a:t>Printing Framework</a:t>
            </a:r>
          </a:p>
        </p:txBody>
      </p:sp>
      <p:sp>
        <p:nvSpPr>
          <p:cNvPr id="22" name="Rounded Rectangle 21"/>
          <p:cNvSpPr/>
          <p:nvPr/>
        </p:nvSpPr>
        <p:spPr>
          <a:xfrm>
            <a:off x="7269891" y="2159246"/>
            <a:ext cx="2033609" cy="666219"/>
          </a:xfrm>
          <a:prstGeom prst="roundRect">
            <a:avLst>
              <a:gd name="adj" fmla="val 0"/>
            </a:avLst>
          </a:prstGeom>
          <a:solidFill>
            <a:srgbClr val="6FBD2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13"/>
            <a:r>
              <a:rPr lang="en-US" sz="1766" dirty="0" err="1">
                <a:solidFill>
                  <a:srgbClr val="FFFFFF"/>
                </a:solidFill>
                <a:cs typeface="Helvetica Light"/>
              </a:rPr>
              <a:t>Renderscript</a:t>
            </a:r>
            <a:endParaRPr lang="en-US" sz="1766" dirty="0">
              <a:solidFill>
                <a:srgbClr val="FFFFFF"/>
              </a:solidFill>
              <a:cs typeface="Helvetica Light"/>
            </a:endParaRPr>
          </a:p>
        </p:txBody>
      </p:sp>
      <p:sp>
        <p:nvSpPr>
          <p:cNvPr id="23" name="Rounded Rectangle 22"/>
          <p:cNvSpPr/>
          <p:nvPr/>
        </p:nvSpPr>
        <p:spPr>
          <a:xfrm>
            <a:off x="9440179" y="2159246"/>
            <a:ext cx="2033609" cy="666219"/>
          </a:xfrm>
          <a:prstGeom prst="roundRect">
            <a:avLst>
              <a:gd name="adj" fmla="val 0"/>
            </a:avLst>
          </a:prstGeom>
          <a:solidFill>
            <a:srgbClr val="6FBD2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13"/>
            <a:r>
              <a:rPr lang="en-US" sz="1766" dirty="0">
                <a:solidFill>
                  <a:srgbClr val="FFFFFF"/>
                </a:solidFill>
                <a:cs typeface="Helvetica Light"/>
              </a:rPr>
              <a:t>NFC</a:t>
            </a:r>
          </a:p>
        </p:txBody>
      </p:sp>
      <p:pic>
        <p:nvPicPr>
          <p:cNvPr id="32" name="Picture 31" descr="C_logo.pdf"/>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509280" y="5370979"/>
            <a:ext cx="1173443" cy="910017"/>
          </a:xfrm>
          <a:prstGeom prst="rect">
            <a:avLst/>
          </a:prstGeom>
        </p:spPr>
      </p:pic>
      <p:sp>
        <p:nvSpPr>
          <p:cNvPr id="34" name="TextBox 33"/>
          <p:cNvSpPr txBox="1"/>
          <p:nvPr/>
        </p:nvSpPr>
        <p:spPr>
          <a:xfrm>
            <a:off x="6195769" y="1785789"/>
            <a:ext cx="362083" cy="615480"/>
          </a:xfrm>
          <a:prstGeom prst="rect">
            <a:avLst/>
          </a:prstGeom>
          <a:noFill/>
        </p:spPr>
        <p:txBody>
          <a:bodyPr wrap="none" lIns="179259" tIns="143407" rIns="179259" bIns="143407" rtlCol="0">
            <a:spAutoFit/>
          </a:bodyPr>
          <a:lstStyle/>
          <a:p>
            <a:pPr defTabSz="914213">
              <a:lnSpc>
                <a:spcPct val="90000"/>
              </a:lnSpc>
              <a:spcAft>
                <a:spcPts val="588"/>
              </a:spcAft>
            </a:pPr>
            <a:endParaRPr lang="en-US" sz="2353" dirty="0" err="1">
              <a:gradFill>
                <a:gsLst>
                  <a:gs pos="2917">
                    <a:srgbClr val="404040"/>
                  </a:gs>
                  <a:gs pos="30000">
                    <a:srgbClr val="404040"/>
                  </a:gs>
                </a:gsLst>
                <a:lin ang="5400000" scaled="0"/>
              </a:gradFill>
            </a:endParaRPr>
          </a:p>
        </p:txBody>
      </p:sp>
      <p:sp>
        <p:nvSpPr>
          <p:cNvPr id="36" name="Left Brace 35"/>
          <p:cNvSpPr/>
          <p:nvPr/>
        </p:nvSpPr>
        <p:spPr>
          <a:xfrm rot="5400000" flipH="1">
            <a:off x="5934169" y="-392713"/>
            <a:ext cx="373457" cy="10705778"/>
          </a:xfrm>
          <a:prstGeom prst="leftBrace">
            <a:avLst>
              <a:gd name="adj1" fmla="val 56668"/>
              <a:gd name="adj2" fmla="val 50000"/>
            </a:avLst>
          </a:prstGeom>
          <a:ln w="19050" cap="rnd">
            <a:solidFill>
              <a:srgbClr val="6FBD23"/>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213"/>
            <a:endParaRPr lang="en-US" sz="1766">
              <a:ln w="38100" cmpd="sng">
                <a:solidFill>
                  <a:srgbClr val="000000"/>
                </a:solidFill>
                <a:prstDash val="dash"/>
              </a:ln>
              <a:solidFill>
                <a:srgbClr val="404040"/>
              </a:solidFill>
            </a:endParaRPr>
          </a:p>
        </p:txBody>
      </p:sp>
      <p:sp>
        <p:nvSpPr>
          <p:cNvPr id="24" name="Rounded Rectangle 23"/>
          <p:cNvSpPr/>
          <p:nvPr/>
        </p:nvSpPr>
        <p:spPr>
          <a:xfrm>
            <a:off x="754539" y="3765113"/>
            <a:ext cx="2033609" cy="666219"/>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13"/>
            <a:r>
              <a:rPr lang="en-US" sz="1766" dirty="0" err="1">
                <a:solidFill>
                  <a:srgbClr val="FFFFFF"/>
                </a:solidFill>
                <a:cs typeface="Helvetica Light"/>
              </a:rPr>
              <a:t>System.Data</a:t>
            </a:r>
            <a:endParaRPr lang="en-US" sz="1766" dirty="0">
              <a:solidFill>
                <a:srgbClr val="FFFFFF"/>
              </a:solidFill>
              <a:cs typeface="Helvetica Light"/>
            </a:endParaRPr>
          </a:p>
        </p:txBody>
      </p:sp>
      <p:sp>
        <p:nvSpPr>
          <p:cNvPr id="25" name="Rounded Rectangle 24"/>
          <p:cNvSpPr/>
          <p:nvPr/>
        </p:nvSpPr>
        <p:spPr>
          <a:xfrm>
            <a:off x="2924827" y="3765113"/>
            <a:ext cx="2033609" cy="666219"/>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13"/>
            <a:r>
              <a:rPr lang="en-US" sz="1766" dirty="0" err="1">
                <a:solidFill>
                  <a:srgbClr val="FFFFFF"/>
                </a:solidFill>
                <a:cs typeface="Helvetica Light"/>
              </a:rPr>
              <a:t>System.Windows</a:t>
            </a:r>
            <a:endParaRPr lang="en-US" sz="1766" dirty="0">
              <a:solidFill>
                <a:srgbClr val="FFFFFF"/>
              </a:solidFill>
              <a:cs typeface="Helvetica Light"/>
            </a:endParaRPr>
          </a:p>
        </p:txBody>
      </p:sp>
      <p:sp>
        <p:nvSpPr>
          <p:cNvPr id="30" name="Rounded Rectangle 29"/>
          <p:cNvSpPr/>
          <p:nvPr/>
        </p:nvSpPr>
        <p:spPr>
          <a:xfrm>
            <a:off x="5095113" y="3765113"/>
            <a:ext cx="2033609" cy="666219"/>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13"/>
            <a:r>
              <a:rPr lang="en-US" sz="1766" dirty="0" err="1">
                <a:solidFill>
                  <a:srgbClr val="FFFFFF"/>
                </a:solidFill>
                <a:cs typeface="Helvetica Light"/>
              </a:rPr>
              <a:t>System.Numerics</a:t>
            </a:r>
            <a:endParaRPr lang="en-US" sz="1766" dirty="0">
              <a:solidFill>
                <a:srgbClr val="FFFFFF"/>
              </a:solidFill>
              <a:cs typeface="Helvetica Light"/>
            </a:endParaRPr>
          </a:p>
        </p:txBody>
      </p:sp>
      <p:sp>
        <p:nvSpPr>
          <p:cNvPr id="31" name="Rounded Rectangle 30"/>
          <p:cNvSpPr/>
          <p:nvPr/>
        </p:nvSpPr>
        <p:spPr>
          <a:xfrm>
            <a:off x="7265401" y="3765113"/>
            <a:ext cx="2033609" cy="666219"/>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13"/>
            <a:r>
              <a:rPr lang="en-US" sz="1766" dirty="0" err="1">
                <a:solidFill>
                  <a:srgbClr val="FFFFFF"/>
                </a:solidFill>
                <a:cs typeface="Helvetica Light"/>
              </a:rPr>
              <a:t>System.Core</a:t>
            </a:r>
            <a:endParaRPr lang="en-US" sz="1766" dirty="0">
              <a:solidFill>
                <a:srgbClr val="FFFFFF"/>
              </a:solidFill>
              <a:cs typeface="Helvetica Light"/>
            </a:endParaRPr>
          </a:p>
        </p:txBody>
      </p:sp>
      <p:sp>
        <p:nvSpPr>
          <p:cNvPr id="37" name="Rounded Rectangle 36"/>
          <p:cNvSpPr/>
          <p:nvPr/>
        </p:nvSpPr>
        <p:spPr>
          <a:xfrm>
            <a:off x="9435689" y="3765113"/>
            <a:ext cx="2033609" cy="666219"/>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13"/>
            <a:r>
              <a:rPr lang="en-US" sz="1470" dirty="0" err="1">
                <a:solidFill>
                  <a:srgbClr val="FFFFFF"/>
                </a:solidFill>
                <a:cs typeface="Helvetica Light"/>
              </a:rPr>
              <a:t>System.ServiceModel</a:t>
            </a:r>
            <a:endParaRPr lang="en-US" sz="1470" dirty="0">
              <a:solidFill>
                <a:srgbClr val="FFFFFF"/>
              </a:solidFill>
              <a:cs typeface="Helvetica Light"/>
            </a:endParaRPr>
          </a:p>
        </p:txBody>
      </p:sp>
      <p:sp>
        <p:nvSpPr>
          <p:cNvPr id="38" name="Rounded Rectangle 37"/>
          <p:cNvSpPr/>
          <p:nvPr/>
        </p:nvSpPr>
        <p:spPr>
          <a:xfrm>
            <a:off x="759030" y="2955955"/>
            <a:ext cx="2033609" cy="666219"/>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13"/>
            <a:r>
              <a:rPr lang="en-US" sz="1766" dirty="0" err="1">
                <a:solidFill>
                  <a:srgbClr val="FFFFFF"/>
                </a:solidFill>
                <a:cs typeface="Helvetica Light"/>
              </a:rPr>
              <a:t>System.Net</a:t>
            </a:r>
            <a:endParaRPr lang="en-US" sz="1766" dirty="0">
              <a:solidFill>
                <a:srgbClr val="FFFFFF"/>
              </a:solidFill>
              <a:cs typeface="Helvetica Light"/>
            </a:endParaRPr>
          </a:p>
        </p:txBody>
      </p:sp>
      <p:sp>
        <p:nvSpPr>
          <p:cNvPr id="39" name="Rounded Rectangle 38"/>
          <p:cNvSpPr/>
          <p:nvPr/>
        </p:nvSpPr>
        <p:spPr>
          <a:xfrm>
            <a:off x="2929317" y="2955955"/>
            <a:ext cx="2033609" cy="666219"/>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13"/>
            <a:r>
              <a:rPr lang="en-US" sz="1766" dirty="0">
                <a:solidFill>
                  <a:srgbClr val="FFFFFF"/>
                </a:solidFill>
                <a:cs typeface="Helvetica Light"/>
              </a:rPr>
              <a:t>System</a:t>
            </a:r>
          </a:p>
        </p:txBody>
      </p:sp>
      <p:sp>
        <p:nvSpPr>
          <p:cNvPr id="40" name="Rounded Rectangle 39"/>
          <p:cNvSpPr/>
          <p:nvPr/>
        </p:nvSpPr>
        <p:spPr>
          <a:xfrm>
            <a:off x="5099603" y="2955955"/>
            <a:ext cx="2033609" cy="666219"/>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13"/>
            <a:r>
              <a:rPr lang="en-US" sz="1766" dirty="0" err="1">
                <a:solidFill>
                  <a:srgbClr val="FFFFFF"/>
                </a:solidFill>
                <a:cs typeface="Helvetica Light"/>
              </a:rPr>
              <a:t>System.IO</a:t>
            </a:r>
            <a:endParaRPr lang="en-US" sz="1766" dirty="0">
              <a:solidFill>
                <a:srgbClr val="FFFFFF"/>
              </a:solidFill>
              <a:cs typeface="Helvetica Light"/>
            </a:endParaRPr>
          </a:p>
        </p:txBody>
      </p:sp>
      <p:sp>
        <p:nvSpPr>
          <p:cNvPr id="41" name="Rounded Rectangle 40"/>
          <p:cNvSpPr/>
          <p:nvPr/>
        </p:nvSpPr>
        <p:spPr>
          <a:xfrm>
            <a:off x="7269891" y="2955955"/>
            <a:ext cx="2033609" cy="666219"/>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13"/>
            <a:r>
              <a:rPr lang="en-US" sz="1766" dirty="0" err="1">
                <a:solidFill>
                  <a:srgbClr val="FFFFFF"/>
                </a:solidFill>
                <a:cs typeface="Helvetica Light"/>
              </a:rPr>
              <a:t>System.Linq</a:t>
            </a:r>
            <a:endParaRPr lang="en-US" sz="1766" dirty="0">
              <a:solidFill>
                <a:srgbClr val="FFFFFF"/>
              </a:solidFill>
              <a:cs typeface="Helvetica Light"/>
            </a:endParaRPr>
          </a:p>
        </p:txBody>
      </p:sp>
      <p:sp>
        <p:nvSpPr>
          <p:cNvPr id="42" name="Rounded Rectangle 41"/>
          <p:cNvSpPr/>
          <p:nvPr/>
        </p:nvSpPr>
        <p:spPr>
          <a:xfrm>
            <a:off x="9440179" y="2955955"/>
            <a:ext cx="2033609" cy="666219"/>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13"/>
            <a:r>
              <a:rPr lang="en-US" sz="1766" dirty="0" err="1">
                <a:solidFill>
                  <a:srgbClr val="FFFFFF"/>
                </a:solidFill>
                <a:cs typeface="Helvetica Light"/>
              </a:rPr>
              <a:t>System.Xml</a:t>
            </a:r>
            <a:endParaRPr lang="en-US" sz="1766" dirty="0">
              <a:solidFill>
                <a:srgbClr val="FFFFFF"/>
              </a:solidFill>
              <a:cs typeface="Helvetica Light"/>
            </a:endParaRPr>
          </a:p>
        </p:txBody>
      </p:sp>
    </p:spTree>
    <p:extLst>
      <p:ext uri="{BB962C8B-B14F-4D97-AF65-F5344CB8AC3E}">
        <p14:creationId xmlns:p14="http://schemas.microsoft.com/office/powerpoint/2010/main" val="2986677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500"/>
                                        <p:tgtEl>
                                          <p:spTgt spid="2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fade">
                                      <p:cBhvr>
                                        <p:cTn id="16" dur="500"/>
                                        <p:tgtEl>
                                          <p:spTgt spid="2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fade">
                                      <p:cBhvr>
                                        <p:cTn id="19"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23"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0067" y="477132"/>
            <a:ext cx="11654187" cy="1346003"/>
          </a:xfrm>
        </p:spPr>
        <p:txBody>
          <a:bodyPr/>
          <a:lstStyle/>
          <a:p>
            <a:pPr algn="ctr">
              <a:lnSpc>
                <a:spcPct val="100000"/>
              </a:lnSpc>
            </a:pPr>
            <a:r>
              <a:rPr lang="en-US" sz="3528" dirty="0" err="1"/>
              <a:t>Cualquier</a:t>
            </a:r>
            <a:r>
              <a:rPr lang="en-US" sz="3528" dirty="0"/>
              <a:t> </a:t>
            </a:r>
            <a:r>
              <a:rPr lang="en-US" sz="3528" dirty="0" err="1"/>
              <a:t>cosa</a:t>
            </a:r>
            <a:r>
              <a:rPr lang="en-US" sz="3528" dirty="0"/>
              <a:t> que </a:t>
            </a:r>
            <a:r>
              <a:rPr lang="en-US" sz="3528" dirty="0" err="1"/>
              <a:t>puedas</a:t>
            </a:r>
            <a:r>
              <a:rPr lang="en-US" sz="3528" dirty="0"/>
              <a:t> </a:t>
            </a:r>
            <a:r>
              <a:rPr lang="en-US" sz="3528" dirty="0" err="1"/>
              <a:t>hacer</a:t>
            </a:r>
            <a:r>
              <a:rPr lang="en-US" sz="3528" dirty="0"/>
              <a:t> con Objective-C, Swift, o Java</a:t>
            </a:r>
            <a:br>
              <a:rPr lang="en-US" sz="3528" dirty="0"/>
            </a:br>
            <a:r>
              <a:rPr lang="en-US" sz="3528" dirty="0"/>
              <a:t>se </a:t>
            </a:r>
            <a:r>
              <a:rPr lang="en-US" sz="3528" dirty="0" err="1"/>
              <a:t>puede</a:t>
            </a:r>
            <a:r>
              <a:rPr lang="en-US" sz="3528" dirty="0"/>
              <a:t> </a:t>
            </a:r>
            <a:r>
              <a:rPr lang="en-US" sz="3528" dirty="0" err="1"/>
              <a:t>hacer</a:t>
            </a:r>
            <a:r>
              <a:rPr lang="en-US" sz="3528" dirty="0"/>
              <a:t> </a:t>
            </a:r>
            <a:r>
              <a:rPr lang="en-US" sz="3528" dirty="0">
                <a:latin typeface="+mn-lt"/>
              </a:rPr>
              <a:t>con C# y Visual Studio con Xamarin</a:t>
            </a:r>
            <a:r>
              <a:rPr lang="en-US" sz="3528" dirty="0"/>
              <a:t>.</a:t>
            </a:r>
          </a:p>
        </p:txBody>
      </p:sp>
      <p:grpSp>
        <p:nvGrpSpPr>
          <p:cNvPr id="7" name="Group 6"/>
          <p:cNvGrpSpPr/>
          <p:nvPr/>
        </p:nvGrpSpPr>
        <p:grpSpPr>
          <a:xfrm>
            <a:off x="2281602" y="2054990"/>
            <a:ext cx="8012289" cy="4448770"/>
            <a:chOff x="2961799" y="2095500"/>
            <a:chExt cx="8174111" cy="4538621"/>
          </a:xfrm>
        </p:grpSpPr>
        <p:pic>
          <p:nvPicPr>
            <p:cNvPr id="9" name="Picture 8" descr="T-shirt Store App.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961799" y="2095500"/>
              <a:ext cx="6512877" cy="4070548"/>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591300" y="3158244"/>
              <a:ext cx="4544610" cy="3475877"/>
            </a:xfrm>
            <a:prstGeom prst="rect">
              <a:avLst/>
            </a:prstGeom>
          </p:spPr>
        </p:pic>
      </p:grpSp>
    </p:spTree>
    <p:extLst>
      <p:ext uri="{BB962C8B-B14F-4D97-AF65-F5344CB8AC3E}">
        <p14:creationId xmlns:p14="http://schemas.microsoft.com/office/powerpoint/2010/main" val="36107061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2654" y="1479572"/>
            <a:ext cx="10971244" cy="3640828"/>
          </a:xfrm>
        </p:spPr>
        <p:txBody>
          <a:bodyPr/>
          <a:lstStyle/>
          <a:p>
            <a:r>
              <a:rPr lang="es-ES_tradnl" sz="9598" spc="-400" dirty="0">
                <a:solidFill>
                  <a:schemeClr val="tx1">
                    <a:lumMod val="50000"/>
                    <a:lumOff val="50000"/>
                  </a:schemeClr>
                </a:solidFill>
              </a:rPr>
              <a:t>La clave, </a:t>
            </a:r>
            <a:r>
              <a:rPr lang="es-ES_tradnl" sz="9598" spc="-400" dirty="0">
                <a:solidFill>
                  <a:schemeClr val="tx2"/>
                </a:solidFill>
              </a:rPr>
              <a:t>compartir</a:t>
            </a:r>
            <a:r>
              <a:rPr lang="es-ES_tradnl" sz="9598" spc="-400" dirty="0">
                <a:solidFill>
                  <a:schemeClr val="tx1">
                    <a:lumMod val="50000"/>
                    <a:lumOff val="50000"/>
                  </a:schemeClr>
                </a:solidFill>
              </a:rPr>
              <a:t> código</a:t>
            </a:r>
          </a:p>
        </p:txBody>
      </p:sp>
    </p:spTree>
    <p:extLst>
      <p:ext uri="{BB962C8B-B14F-4D97-AF65-F5344CB8AC3E}">
        <p14:creationId xmlns:p14="http://schemas.microsoft.com/office/powerpoint/2010/main" val="414416161"/>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5"/>
          <p:cNvSpPr txBox="1">
            <a:spLocks/>
          </p:cNvSpPr>
          <p:nvPr/>
        </p:nvSpPr>
        <p:spPr>
          <a:xfrm>
            <a:off x="6693534" y="2458012"/>
            <a:ext cx="4481488" cy="2464818"/>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920" dirty="0">
                <a:latin typeface="+mn-lt"/>
              </a:rPr>
              <a:t>1 </a:t>
            </a:r>
            <a:r>
              <a:rPr lang="en-US" sz="3920" dirty="0" err="1">
                <a:latin typeface="+mn-lt"/>
              </a:rPr>
              <a:t>librería</a:t>
            </a:r>
            <a:endParaRPr lang="en-US" sz="3920" dirty="0">
              <a:latin typeface="+mn-lt"/>
            </a:endParaRPr>
          </a:p>
          <a:p>
            <a:pPr marL="0" indent="0">
              <a:buNone/>
            </a:pPr>
            <a:r>
              <a:rPr lang="en-US" sz="3920" dirty="0" err="1">
                <a:latin typeface="+mn-lt"/>
              </a:rPr>
              <a:t>Múltiples</a:t>
            </a:r>
            <a:r>
              <a:rPr lang="en-US" sz="3920" dirty="0">
                <a:latin typeface="+mn-lt"/>
              </a:rPr>
              <a:t> </a:t>
            </a:r>
            <a:r>
              <a:rPr lang="en-US" sz="3920" dirty="0" err="1">
                <a:latin typeface="+mn-lt"/>
              </a:rPr>
              <a:t>Platformas</a:t>
            </a:r>
            <a:endParaRPr lang="en-US" sz="3920" dirty="0">
              <a:latin typeface="+mn-lt"/>
            </a:endParaRPr>
          </a:p>
          <a:p>
            <a:pPr marL="0" indent="0">
              <a:buNone/>
            </a:pPr>
            <a:endParaRPr lang="en-US" sz="2157" dirty="0">
              <a:latin typeface="+mn-lt"/>
            </a:endParaRPr>
          </a:p>
          <a:p>
            <a:pPr marL="0" indent="0">
              <a:buNone/>
            </a:pPr>
            <a:r>
              <a:rPr lang="en-US" sz="2353" dirty="0" err="1">
                <a:latin typeface="+mn-lt"/>
              </a:rPr>
              <a:t>Incluidas</a:t>
            </a:r>
            <a:r>
              <a:rPr lang="en-US" sz="2353" dirty="0">
                <a:latin typeface="+mn-lt"/>
              </a:rPr>
              <a:t>:</a:t>
            </a:r>
          </a:p>
          <a:p>
            <a:pPr marL="0" indent="0">
              <a:buNone/>
            </a:pPr>
            <a:r>
              <a:rPr lang="en-US" sz="2353" dirty="0" err="1">
                <a:solidFill>
                  <a:srgbClr val="6A44B0"/>
                </a:solidFill>
              </a:rPr>
              <a:t>Xamarin.iOS</a:t>
            </a:r>
            <a:r>
              <a:rPr lang="en-US" sz="2353" dirty="0"/>
              <a:t> y </a:t>
            </a:r>
            <a:r>
              <a:rPr lang="en-US" sz="2353" dirty="0" err="1">
                <a:solidFill>
                  <a:srgbClr val="56A618"/>
                </a:solidFill>
              </a:rPr>
              <a:t>Xamarin.Android</a:t>
            </a:r>
            <a:endParaRPr lang="en-US" sz="2353" dirty="0">
              <a:solidFill>
                <a:srgbClr val="56A618"/>
              </a:solidFill>
            </a:endParaRPr>
          </a:p>
        </p:txBody>
      </p:sp>
      <p:sp>
        <p:nvSpPr>
          <p:cNvPr id="4" name="Title 3"/>
          <p:cNvSpPr>
            <a:spLocks noGrp="1"/>
          </p:cNvSpPr>
          <p:nvPr>
            <p:ph type="title"/>
          </p:nvPr>
        </p:nvSpPr>
        <p:spPr>
          <a:xfrm>
            <a:off x="610378" y="275086"/>
            <a:ext cx="10971244" cy="1142838"/>
          </a:xfrm>
        </p:spPr>
        <p:txBody>
          <a:bodyPr/>
          <a:lstStyle/>
          <a:p>
            <a:r>
              <a:rPr lang="en-US" dirty="0"/>
              <a:t>Portable Class Libraries</a:t>
            </a:r>
          </a:p>
        </p:txBody>
      </p:sp>
      <p:pic>
        <p:nvPicPr>
          <p:cNvPr id="6" name="Picture 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494490" y="1516334"/>
            <a:ext cx="4495163" cy="4458814"/>
          </a:xfrm>
          <a:prstGeom prst="rect">
            <a:avLst/>
          </a:prstGeom>
        </p:spPr>
      </p:pic>
    </p:spTree>
    <p:extLst>
      <p:ext uri="{BB962C8B-B14F-4D97-AF65-F5344CB8AC3E}">
        <p14:creationId xmlns:p14="http://schemas.microsoft.com/office/powerpoint/2010/main" val="1420024371"/>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26766" y="2062971"/>
            <a:ext cx="3585189" cy="2672966"/>
          </a:xfrm>
        </p:spPr>
        <p:txBody>
          <a:bodyPr/>
          <a:lstStyle/>
          <a:p>
            <a:r>
              <a:rPr lang="en-US" dirty="0" err="1"/>
              <a:t>Estadísticas</a:t>
            </a:r>
            <a:r>
              <a:rPr lang="en-US" dirty="0"/>
              <a:t> de </a:t>
            </a:r>
            <a:r>
              <a:rPr lang="en-US" dirty="0" err="1"/>
              <a:t>código</a:t>
            </a:r>
            <a:r>
              <a:rPr lang="en-US" dirty="0"/>
              <a:t> </a:t>
            </a:r>
            <a:r>
              <a:rPr lang="en-US" dirty="0" err="1"/>
              <a:t>compartido</a:t>
            </a:r>
            <a:endParaRPr lang="en-US" dirty="0"/>
          </a:p>
        </p:txBody>
      </p:sp>
      <p:sp>
        <p:nvSpPr>
          <p:cNvPr id="91" name="TextBox 90"/>
          <p:cNvSpPr txBox="1"/>
          <p:nvPr/>
        </p:nvSpPr>
        <p:spPr>
          <a:xfrm>
            <a:off x="1477580" y="4200474"/>
            <a:ext cx="1195063" cy="331773"/>
          </a:xfrm>
          <a:prstGeom prst="rect">
            <a:avLst/>
          </a:prstGeom>
          <a:noFill/>
          <a:ln>
            <a:noFill/>
          </a:ln>
        </p:spPr>
        <p:txBody>
          <a:bodyPr wrap="square" rtlCol="0">
            <a:spAutoFit/>
          </a:bodyPr>
          <a:lstStyle/>
          <a:p>
            <a:pPr algn="r" defTabSz="609397"/>
            <a:r>
              <a:rPr lang="en-US" sz="1567"/>
              <a:t>Mac</a:t>
            </a:r>
            <a:endParaRPr lang="en-US" sz="1567" dirty="0"/>
          </a:p>
        </p:txBody>
      </p:sp>
      <p:sp>
        <p:nvSpPr>
          <p:cNvPr id="92" name="TextBox 91"/>
          <p:cNvSpPr txBox="1"/>
          <p:nvPr/>
        </p:nvSpPr>
        <p:spPr>
          <a:xfrm>
            <a:off x="1502477" y="2949561"/>
            <a:ext cx="1195063" cy="331773"/>
          </a:xfrm>
          <a:prstGeom prst="rect">
            <a:avLst/>
          </a:prstGeom>
          <a:noFill/>
          <a:ln>
            <a:noFill/>
          </a:ln>
        </p:spPr>
        <p:txBody>
          <a:bodyPr wrap="square" rtlCol="0">
            <a:spAutoFit/>
          </a:bodyPr>
          <a:lstStyle/>
          <a:p>
            <a:pPr algn="r" defTabSz="609397"/>
            <a:r>
              <a:rPr lang="en-US" sz="1567"/>
              <a:t>iOS</a:t>
            </a:r>
            <a:endParaRPr lang="en-US" sz="1567" dirty="0"/>
          </a:p>
        </p:txBody>
      </p:sp>
      <p:sp>
        <p:nvSpPr>
          <p:cNvPr id="93" name="TextBox 92"/>
          <p:cNvSpPr txBox="1"/>
          <p:nvPr/>
        </p:nvSpPr>
        <p:spPr>
          <a:xfrm>
            <a:off x="1502477" y="1698648"/>
            <a:ext cx="1195063" cy="331773"/>
          </a:xfrm>
          <a:prstGeom prst="rect">
            <a:avLst/>
          </a:prstGeom>
          <a:noFill/>
          <a:ln>
            <a:noFill/>
          </a:ln>
        </p:spPr>
        <p:txBody>
          <a:bodyPr wrap="square" rtlCol="0">
            <a:spAutoFit/>
          </a:bodyPr>
          <a:lstStyle/>
          <a:p>
            <a:pPr algn="r" defTabSz="609397"/>
            <a:r>
              <a:rPr lang="en-US" sz="1567" dirty="0"/>
              <a:t>Android</a:t>
            </a:r>
          </a:p>
        </p:txBody>
      </p:sp>
      <p:sp>
        <p:nvSpPr>
          <p:cNvPr id="95" name="TextBox 94"/>
          <p:cNvSpPr txBox="1"/>
          <p:nvPr/>
        </p:nvSpPr>
        <p:spPr>
          <a:xfrm>
            <a:off x="680869" y="5483016"/>
            <a:ext cx="1917082" cy="331773"/>
          </a:xfrm>
          <a:prstGeom prst="rect">
            <a:avLst/>
          </a:prstGeom>
          <a:noFill/>
          <a:ln>
            <a:noFill/>
          </a:ln>
        </p:spPr>
        <p:txBody>
          <a:bodyPr wrap="square" rtlCol="0">
            <a:spAutoFit/>
          </a:bodyPr>
          <a:lstStyle/>
          <a:p>
            <a:pPr algn="r" defTabSz="609397"/>
            <a:r>
              <a:rPr lang="en-US" sz="1567"/>
              <a:t>Windows Phone</a:t>
            </a:r>
            <a:endParaRPr lang="en-US" sz="1567" dirty="0"/>
          </a:p>
        </p:txBody>
      </p:sp>
      <p:grpSp>
        <p:nvGrpSpPr>
          <p:cNvPr id="4" name="Group 3"/>
          <p:cNvGrpSpPr/>
          <p:nvPr/>
        </p:nvGrpSpPr>
        <p:grpSpPr>
          <a:xfrm>
            <a:off x="1314736" y="516034"/>
            <a:ext cx="5354283" cy="5825935"/>
            <a:chOff x="2560636" y="525462"/>
            <a:chExt cx="5462419" cy="5943600"/>
          </a:xfrm>
        </p:grpSpPr>
        <p:grpSp>
          <p:nvGrpSpPr>
            <p:cNvPr id="96" name="Group 95"/>
            <p:cNvGrpSpPr/>
            <p:nvPr/>
          </p:nvGrpSpPr>
          <p:grpSpPr>
            <a:xfrm>
              <a:off x="2560636" y="525462"/>
              <a:ext cx="5462419" cy="5943600"/>
              <a:chOff x="2560637" y="525462"/>
              <a:chExt cx="5462419" cy="5943600"/>
            </a:xfrm>
          </p:grpSpPr>
          <p:sp>
            <p:nvSpPr>
              <p:cNvPr id="36" name="TextBox 35"/>
              <p:cNvSpPr txBox="1"/>
              <p:nvPr/>
            </p:nvSpPr>
            <p:spPr>
              <a:xfrm>
                <a:off x="4541837" y="537918"/>
                <a:ext cx="981075" cy="369512"/>
              </a:xfrm>
              <a:prstGeom prst="rect">
                <a:avLst/>
              </a:prstGeom>
              <a:noFill/>
              <a:ln>
                <a:noFill/>
              </a:ln>
            </p:spPr>
            <p:txBody>
              <a:bodyPr wrap="square" rtlCol="0">
                <a:spAutoFit/>
              </a:bodyPr>
              <a:lstStyle/>
              <a:p>
                <a:pPr algn="ctr" defTabSz="609397"/>
                <a:r>
                  <a:rPr lang="en-US" sz="1766" dirty="0" err="1">
                    <a:solidFill>
                      <a:schemeClr val="tx1">
                        <a:lumMod val="60000"/>
                        <a:lumOff val="40000"/>
                      </a:schemeClr>
                    </a:solidFill>
                  </a:rPr>
                  <a:t>iCircuit</a:t>
                </a:r>
                <a:endParaRPr lang="en-US" sz="1766" dirty="0">
                  <a:solidFill>
                    <a:schemeClr val="tx1">
                      <a:lumMod val="60000"/>
                      <a:lumOff val="40000"/>
                    </a:schemeClr>
                  </a:solidFill>
                </a:endParaRPr>
              </a:p>
            </p:txBody>
          </p:sp>
          <p:sp>
            <p:nvSpPr>
              <p:cNvPr id="37" name="TextBox 36"/>
              <p:cNvSpPr txBox="1"/>
              <p:nvPr/>
            </p:nvSpPr>
            <p:spPr>
              <a:xfrm>
                <a:off x="6232354" y="525462"/>
                <a:ext cx="1524000" cy="369512"/>
              </a:xfrm>
              <a:prstGeom prst="rect">
                <a:avLst/>
              </a:prstGeom>
              <a:noFill/>
              <a:ln>
                <a:noFill/>
              </a:ln>
            </p:spPr>
            <p:txBody>
              <a:bodyPr wrap="square" rtlCol="0">
                <a:spAutoFit/>
              </a:bodyPr>
              <a:lstStyle/>
              <a:p>
                <a:pPr algn="ctr" defTabSz="609397"/>
                <a:r>
                  <a:rPr lang="en-US" sz="1766" dirty="0">
                    <a:solidFill>
                      <a:schemeClr val="tx1">
                        <a:lumMod val="60000"/>
                        <a:lumOff val="40000"/>
                      </a:schemeClr>
                    </a:solidFill>
                  </a:rPr>
                  <a:t>Touch Draw</a:t>
                </a:r>
              </a:p>
            </p:txBody>
          </p:sp>
          <p:graphicFrame>
            <p:nvGraphicFramePr>
              <p:cNvPr id="53" name="Chart 52"/>
              <p:cNvGraphicFramePr/>
              <p:nvPr>
                <p:extLst/>
              </p:nvPr>
            </p:nvGraphicFramePr>
            <p:xfrm>
              <a:off x="4008438" y="1135062"/>
              <a:ext cx="2057400" cy="14478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58" name="Chart 57"/>
              <p:cNvGraphicFramePr/>
              <p:nvPr>
                <p:extLst/>
              </p:nvPr>
            </p:nvGraphicFramePr>
            <p:xfrm>
              <a:off x="5965656" y="1135062"/>
              <a:ext cx="2057400" cy="14478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62" name="Chart 61"/>
              <p:cNvGraphicFramePr/>
              <p:nvPr>
                <p:extLst/>
              </p:nvPr>
            </p:nvGraphicFramePr>
            <p:xfrm>
              <a:off x="2560637" y="2430462"/>
              <a:ext cx="2057400" cy="14478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64" name="Chart 63"/>
              <p:cNvGraphicFramePr/>
              <p:nvPr>
                <p:extLst/>
              </p:nvPr>
            </p:nvGraphicFramePr>
            <p:xfrm>
              <a:off x="4008437" y="2430462"/>
              <a:ext cx="2057400" cy="1447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66" name="Chart 65"/>
              <p:cNvGraphicFramePr/>
              <p:nvPr>
                <p:extLst/>
              </p:nvPr>
            </p:nvGraphicFramePr>
            <p:xfrm>
              <a:off x="5965654" y="2430462"/>
              <a:ext cx="2057400" cy="1447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68" name="Chart 67"/>
              <p:cNvGraphicFramePr/>
              <p:nvPr>
                <p:extLst/>
              </p:nvPr>
            </p:nvGraphicFramePr>
            <p:xfrm>
              <a:off x="2560637" y="3725862"/>
              <a:ext cx="2057400" cy="1447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73" name="Chart 72"/>
              <p:cNvGraphicFramePr/>
              <p:nvPr>
                <p:extLst/>
              </p:nvPr>
            </p:nvGraphicFramePr>
            <p:xfrm>
              <a:off x="4008437" y="3725862"/>
              <a:ext cx="2057400" cy="1447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75" name="Chart 74"/>
              <p:cNvGraphicFramePr/>
              <p:nvPr>
                <p:extLst/>
              </p:nvPr>
            </p:nvGraphicFramePr>
            <p:xfrm>
              <a:off x="5965654" y="3725862"/>
              <a:ext cx="2057400" cy="1447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77" name="Chart 76"/>
              <p:cNvGraphicFramePr/>
              <p:nvPr>
                <p:extLst/>
              </p:nvPr>
            </p:nvGraphicFramePr>
            <p:xfrm>
              <a:off x="4008437" y="5021262"/>
              <a:ext cx="2057400" cy="1447800"/>
            </p:xfrm>
            <a:graphic>
              <a:graphicData uri="http://schemas.openxmlformats.org/drawingml/2006/chart">
                <c:chart xmlns:c="http://schemas.openxmlformats.org/drawingml/2006/chart" xmlns:r="http://schemas.openxmlformats.org/officeDocument/2006/relationships" r:id="rId11"/>
              </a:graphicData>
            </a:graphic>
          </p:graphicFrame>
        </p:grpSp>
        <p:grpSp>
          <p:nvGrpSpPr>
            <p:cNvPr id="109" name="Group 108"/>
            <p:cNvGrpSpPr/>
            <p:nvPr/>
          </p:nvGrpSpPr>
          <p:grpSpPr>
            <a:xfrm>
              <a:off x="6727651" y="5554662"/>
              <a:ext cx="457200" cy="457200"/>
              <a:chOff x="3755852" y="1516062"/>
              <a:chExt cx="457200" cy="457200"/>
            </a:xfrm>
          </p:grpSpPr>
          <p:cxnSp>
            <p:nvCxnSpPr>
              <p:cNvPr id="110" name="Straight Connector 109"/>
              <p:cNvCxnSpPr/>
              <p:nvPr/>
            </p:nvCxnSpPr>
            <p:spPr>
              <a:xfrm>
                <a:off x="3755852" y="1516062"/>
                <a:ext cx="457200" cy="457200"/>
              </a:xfrm>
              <a:prstGeom prst="line">
                <a:avLst/>
              </a:prstGeom>
              <a:ln w="28575" cmpd="sng">
                <a:solidFill>
                  <a:schemeClr val="bg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p:nvCxnSpPr>
            <p:spPr>
              <a:xfrm flipH="1">
                <a:off x="3755852" y="1516062"/>
                <a:ext cx="457200" cy="457200"/>
              </a:xfrm>
              <a:prstGeom prst="line">
                <a:avLst/>
              </a:prstGeom>
              <a:ln w="28575" cmpd="sng">
                <a:solidFill>
                  <a:schemeClr val="bg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cxnSp>
        <p:nvCxnSpPr>
          <p:cNvPr id="6" name="Straight Connector 5"/>
          <p:cNvCxnSpPr/>
          <p:nvPr/>
        </p:nvCxnSpPr>
        <p:spPr>
          <a:xfrm>
            <a:off x="1054328" y="4997520"/>
            <a:ext cx="5825935" cy="0"/>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1054328" y="3727765"/>
            <a:ext cx="5825935" cy="0"/>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1054328" y="2458011"/>
            <a:ext cx="5825935" cy="0"/>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67266075"/>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A80000"/>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err="1"/>
              <a:t>Introducción</a:t>
            </a:r>
            <a:r>
              <a:rPr lang="en-US" dirty="0"/>
              <a:t> a </a:t>
            </a:r>
            <a:r>
              <a:rPr lang="en-US" dirty="0" err="1"/>
              <a:t>Xamarin.Forms</a:t>
            </a:r>
            <a:endParaRPr lang="en-US" dirty="0"/>
          </a:p>
        </p:txBody>
      </p:sp>
    </p:spTree>
    <p:extLst>
      <p:ext uri="{BB962C8B-B14F-4D97-AF65-F5344CB8AC3E}">
        <p14:creationId xmlns:p14="http://schemas.microsoft.com/office/powerpoint/2010/main" val="1313066992"/>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 Placeholder 24"/>
          <p:cNvSpPr>
            <a:spLocks noGrp="1"/>
          </p:cNvSpPr>
          <p:nvPr>
            <p:ph type="body" sz="quarter" idx="10"/>
          </p:nvPr>
        </p:nvSpPr>
        <p:spPr>
          <a:xfrm>
            <a:off x="1690364" y="5283838"/>
            <a:ext cx="8813594" cy="1366656"/>
          </a:xfrm>
        </p:spPr>
        <p:txBody>
          <a:bodyPr/>
          <a:lstStyle/>
          <a:p>
            <a:pPr algn="ctr">
              <a:spcAft>
                <a:spcPts val="588"/>
              </a:spcAft>
            </a:pPr>
            <a:r>
              <a:rPr lang="en-US" sz="2745" dirty="0" err="1">
                <a:gradFill>
                  <a:gsLst>
                    <a:gs pos="2917">
                      <a:schemeClr val="tx1"/>
                    </a:gs>
                    <a:gs pos="30000">
                      <a:schemeClr val="tx1"/>
                    </a:gs>
                  </a:gsLst>
                  <a:lin ang="5400000" scaled="0"/>
                </a:gradFill>
              </a:rPr>
              <a:t>Crear</a:t>
            </a:r>
            <a:r>
              <a:rPr lang="en-US" sz="2745" dirty="0">
                <a:gradFill>
                  <a:gsLst>
                    <a:gs pos="2917">
                      <a:schemeClr val="tx1"/>
                    </a:gs>
                    <a:gs pos="30000">
                      <a:schemeClr val="tx1"/>
                    </a:gs>
                  </a:gsLst>
                  <a:lin ang="5400000" scaled="0"/>
                </a:gradFill>
              </a:rPr>
              <a:t> UIs </a:t>
            </a:r>
            <a:r>
              <a:rPr lang="en-US" sz="2745" dirty="0" err="1">
                <a:gradFill>
                  <a:gsLst>
                    <a:gs pos="2917">
                      <a:schemeClr val="tx1"/>
                    </a:gs>
                    <a:gs pos="30000">
                      <a:schemeClr val="tx1"/>
                    </a:gs>
                  </a:gsLst>
                  <a:lin ang="5400000" scaled="0"/>
                </a:gradFill>
              </a:rPr>
              <a:t>nativas</a:t>
            </a:r>
            <a:r>
              <a:rPr lang="en-US" sz="2745" dirty="0">
                <a:gradFill>
                  <a:gsLst>
                    <a:gs pos="2917">
                      <a:schemeClr val="tx1"/>
                    </a:gs>
                    <a:gs pos="30000">
                      <a:schemeClr val="tx1"/>
                    </a:gs>
                  </a:gsLst>
                  <a:lin ang="5400000" scaled="0"/>
                </a:gradFill>
              </a:rPr>
              <a:t> para iOS, Android, y Windows </a:t>
            </a:r>
          </a:p>
          <a:p>
            <a:pPr algn="ctr">
              <a:spcAft>
                <a:spcPts val="588"/>
              </a:spcAft>
            </a:pPr>
            <a:r>
              <a:rPr lang="en-US" sz="2745" dirty="0" err="1">
                <a:gradFill>
                  <a:gsLst>
                    <a:gs pos="2917">
                      <a:schemeClr val="tx1"/>
                    </a:gs>
                    <a:gs pos="30000">
                      <a:schemeClr val="tx1"/>
                    </a:gs>
                  </a:gsLst>
                  <a:lin ang="5400000" scaled="0"/>
                </a:gradFill>
              </a:rPr>
              <a:t>Desde</a:t>
            </a:r>
            <a:r>
              <a:rPr lang="en-US" sz="2745" dirty="0">
                <a:gradFill>
                  <a:gsLst>
                    <a:gs pos="2917">
                      <a:schemeClr val="tx1"/>
                    </a:gs>
                    <a:gs pos="30000">
                      <a:schemeClr val="tx1"/>
                    </a:gs>
                  </a:gsLst>
                  <a:lin ang="5400000" scaled="0"/>
                </a:gradFill>
              </a:rPr>
              <a:t> un </a:t>
            </a:r>
            <a:r>
              <a:rPr lang="en-US" sz="2745" dirty="0" err="1">
                <a:gradFill>
                  <a:gsLst>
                    <a:gs pos="2917">
                      <a:schemeClr val="tx1"/>
                    </a:gs>
                    <a:gs pos="30000">
                      <a:schemeClr val="tx1"/>
                    </a:gs>
                  </a:gsLst>
                  <a:lin ang="5400000" scaled="0"/>
                </a:gradFill>
              </a:rPr>
              <a:t>mismo</a:t>
            </a:r>
            <a:r>
              <a:rPr lang="en-US" sz="2745" dirty="0">
                <a:gradFill>
                  <a:gsLst>
                    <a:gs pos="2917">
                      <a:schemeClr val="tx1"/>
                    </a:gs>
                    <a:gs pos="30000">
                      <a:schemeClr val="tx1"/>
                    </a:gs>
                  </a:gsLst>
                  <a:lin ang="5400000" scaled="0"/>
                </a:gradFill>
              </a:rPr>
              <a:t> </a:t>
            </a:r>
            <a:r>
              <a:rPr lang="en-US" sz="2745" dirty="0" err="1">
                <a:gradFill>
                  <a:gsLst>
                    <a:gs pos="2917">
                      <a:schemeClr val="tx1"/>
                    </a:gs>
                    <a:gs pos="30000">
                      <a:schemeClr val="tx1"/>
                    </a:gs>
                  </a:gsLst>
                  <a:lin ang="5400000" scaled="0"/>
                </a:gradFill>
              </a:rPr>
              <a:t>archivo</a:t>
            </a:r>
            <a:r>
              <a:rPr lang="en-US" sz="2745" dirty="0">
                <a:gradFill>
                  <a:gsLst>
                    <a:gs pos="2917">
                      <a:schemeClr val="tx1"/>
                    </a:gs>
                    <a:gs pos="30000">
                      <a:schemeClr val="tx1"/>
                    </a:gs>
                  </a:gsLst>
                  <a:lin ang="5400000" scaled="0"/>
                </a:gradFill>
              </a:rPr>
              <a:t> </a:t>
            </a:r>
            <a:r>
              <a:rPr lang="en-US" sz="2745" dirty="0" err="1">
                <a:gradFill>
                  <a:gsLst>
                    <a:gs pos="2917">
                      <a:schemeClr val="tx1"/>
                    </a:gs>
                    <a:gs pos="30000">
                      <a:schemeClr val="tx1"/>
                    </a:gs>
                  </a:gsLst>
                  <a:lin ang="5400000" scaled="0"/>
                </a:gradFill>
              </a:rPr>
              <a:t>común</a:t>
            </a:r>
            <a:r>
              <a:rPr lang="en-US" sz="2745" dirty="0">
                <a:gradFill>
                  <a:gsLst>
                    <a:gs pos="2917">
                      <a:schemeClr val="tx1"/>
                    </a:gs>
                    <a:gs pos="30000">
                      <a:schemeClr val="tx1"/>
                    </a:gs>
                  </a:gsLst>
                  <a:lin ang="5400000" scaled="0"/>
                </a:gradFill>
              </a:rPr>
              <a:t>, </a:t>
            </a:r>
            <a:r>
              <a:rPr lang="en-US" sz="2745" dirty="0" err="1">
                <a:gradFill>
                  <a:gsLst>
                    <a:gs pos="2917">
                      <a:schemeClr val="tx1"/>
                    </a:gs>
                    <a:gs pos="30000">
                      <a:schemeClr val="tx1"/>
                    </a:gs>
                  </a:gsLst>
                  <a:lin ang="5400000" scaled="0"/>
                </a:gradFill>
              </a:rPr>
              <a:t>compartido</a:t>
            </a:r>
            <a:r>
              <a:rPr lang="en-US" sz="2745" dirty="0">
                <a:gradFill>
                  <a:gsLst>
                    <a:gs pos="2917">
                      <a:schemeClr val="tx1"/>
                    </a:gs>
                    <a:gs pos="30000">
                      <a:schemeClr val="tx1"/>
                    </a:gs>
                  </a:gsLst>
                  <a:lin ang="5400000" scaled="0"/>
                </a:gradFill>
              </a:rPr>
              <a:t> C#.</a:t>
            </a:r>
          </a:p>
        </p:txBody>
      </p:sp>
      <p:sp>
        <p:nvSpPr>
          <p:cNvPr id="24" name="Title 23"/>
          <p:cNvSpPr>
            <a:spLocks noGrp="1"/>
          </p:cNvSpPr>
          <p:nvPr>
            <p:ph type="title"/>
          </p:nvPr>
        </p:nvSpPr>
        <p:spPr>
          <a:xfrm>
            <a:off x="270066" y="366651"/>
            <a:ext cx="11654187" cy="899409"/>
          </a:xfrm>
        </p:spPr>
        <p:txBody>
          <a:bodyPr/>
          <a:lstStyle/>
          <a:p>
            <a:pPr algn="ctr"/>
            <a:r>
              <a:rPr lang="en-US" dirty="0" err="1"/>
              <a:t>Conoce</a:t>
            </a:r>
            <a:r>
              <a:rPr lang="en-US" dirty="0"/>
              <a:t> </a:t>
            </a:r>
            <a:r>
              <a:rPr lang="en-US" dirty="0" err="1"/>
              <a:t>Xamarin.Forms</a:t>
            </a:r>
            <a:endParaRPr lang="en-US" dirty="0"/>
          </a:p>
        </p:txBody>
      </p:sp>
      <p:pic>
        <p:nvPicPr>
          <p:cNvPr id="5" name="Picture 4"/>
          <p:cNvPicPr>
            <a:picLocks noChangeAspect="1"/>
          </p:cNvPicPr>
          <p:nvPr/>
        </p:nvPicPr>
        <p:blipFill>
          <a:blip r:embed="rId2"/>
          <a:stretch>
            <a:fillRect/>
          </a:stretch>
        </p:blipFill>
        <p:spPr>
          <a:xfrm>
            <a:off x="1788323" y="1628832"/>
            <a:ext cx="8615355" cy="3600336"/>
          </a:xfrm>
          <a:prstGeom prst="rect">
            <a:avLst/>
          </a:prstGeom>
        </p:spPr>
      </p:pic>
    </p:spTree>
    <p:extLst>
      <p:ext uri="{BB962C8B-B14F-4D97-AF65-F5344CB8AC3E}">
        <p14:creationId xmlns:p14="http://schemas.microsoft.com/office/powerpoint/2010/main" val="2796142874"/>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7" name="Título 6"/>
          <p:cNvSpPr>
            <a:spLocks noGrp="1"/>
          </p:cNvSpPr>
          <p:nvPr>
            <p:ph type="ctrTitle"/>
          </p:nvPr>
        </p:nvSpPr>
        <p:spPr/>
        <p:txBody>
          <a:bodyPr/>
          <a:lstStyle/>
          <a:p>
            <a:r>
              <a:rPr lang="es-ES" dirty="0"/>
              <a:t>Introducción al taller</a:t>
            </a:r>
          </a:p>
        </p:txBody>
      </p:sp>
    </p:spTree>
    <p:extLst>
      <p:ext uri="{BB962C8B-B14F-4D97-AF65-F5344CB8AC3E}">
        <p14:creationId xmlns:p14="http://schemas.microsoft.com/office/powerpoint/2010/main" val="3233176492"/>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Xamarin + </a:t>
            </a:r>
            <a:r>
              <a:rPr lang="en-US" dirty="0" err="1"/>
              <a:t>Xamarin.Forms</a:t>
            </a:r>
            <a:endParaRPr lang="en-US" dirty="0"/>
          </a:p>
        </p:txBody>
      </p:sp>
      <p:sp>
        <p:nvSpPr>
          <p:cNvPr id="3" name="Text Placeholder 2"/>
          <p:cNvSpPr>
            <a:spLocks noGrp="1"/>
          </p:cNvSpPr>
          <p:nvPr>
            <p:ph type="body" sz="quarter" idx="10"/>
          </p:nvPr>
        </p:nvSpPr>
        <p:spPr>
          <a:xfrm>
            <a:off x="1000641" y="5167625"/>
            <a:ext cx="4502496" cy="1006173"/>
          </a:xfrm>
        </p:spPr>
        <p:txBody>
          <a:bodyPr/>
          <a:lstStyle/>
          <a:p>
            <a:pPr algn="ctr">
              <a:lnSpc>
                <a:spcPct val="100000"/>
              </a:lnSpc>
            </a:pPr>
            <a:r>
              <a:rPr lang="en-US" sz="2549" dirty="0" err="1">
                <a:solidFill>
                  <a:schemeClr val="tx1"/>
                </a:solidFill>
                <a:latin typeface="+mn-lt"/>
              </a:rPr>
              <a:t>Enfoque</a:t>
            </a:r>
            <a:r>
              <a:rPr lang="en-US" sz="2549" dirty="0">
                <a:solidFill>
                  <a:schemeClr val="tx1"/>
                </a:solidFill>
                <a:latin typeface="+mn-lt"/>
              </a:rPr>
              <a:t> </a:t>
            </a:r>
            <a:r>
              <a:rPr lang="en-US" sz="2549" dirty="0" err="1">
                <a:solidFill>
                  <a:schemeClr val="tx1"/>
                </a:solidFill>
                <a:latin typeface="+mn-lt"/>
              </a:rPr>
              <a:t>tradicional</a:t>
            </a:r>
            <a:r>
              <a:rPr lang="en-US" sz="2549" dirty="0">
                <a:solidFill>
                  <a:schemeClr val="tx1"/>
                </a:solidFill>
                <a:latin typeface="+mn-lt"/>
              </a:rPr>
              <a:t> de Xamarin</a:t>
            </a:r>
          </a:p>
        </p:txBody>
      </p:sp>
      <p:sp>
        <p:nvSpPr>
          <p:cNvPr id="4" name="Text Placeholder 3"/>
          <p:cNvSpPr>
            <a:spLocks noGrp="1"/>
          </p:cNvSpPr>
          <p:nvPr>
            <p:ph type="body" sz="quarter" idx="11"/>
          </p:nvPr>
        </p:nvSpPr>
        <p:spPr>
          <a:xfrm>
            <a:off x="6548817" y="5167625"/>
            <a:ext cx="4493937" cy="1398460"/>
          </a:xfrm>
        </p:spPr>
        <p:txBody>
          <a:bodyPr/>
          <a:lstStyle/>
          <a:p>
            <a:pPr algn="ctr">
              <a:lnSpc>
                <a:spcPct val="100000"/>
              </a:lnSpc>
            </a:pPr>
            <a:r>
              <a:rPr lang="en-US" sz="2549" dirty="0">
                <a:solidFill>
                  <a:schemeClr val="tx1"/>
                </a:solidFill>
                <a:latin typeface="+mn-lt"/>
              </a:rPr>
              <a:t>Con </a:t>
            </a:r>
            <a:r>
              <a:rPr lang="en-US" sz="2549" dirty="0" err="1">
                <a:solidFill>
                  <a:schemeClr val="tx1"/>
                </a:solidFill>
                <a:latin typeface="+mn-lt"/>
              </a:rPr>
              <a:t>Xamarin.Forms</a:t>
            </a:r>
            <a:r>
              <a:rPr lang="en-US" sz="2549" dirty="0">
                <a:solidFill>
                  <a:schemeClr val="tx1"/>
                </a:solidFill>
                <a:latin typeface="+mn-lt"/>
              </a:rPr>
              <a:t>:</a:t>
            </a:r>
            <a:br>
              <a:rPr lang="en-US" sz="2549" dirty="0">
                <a:solidFill>
                  <a:schemeClr val="tx1"/>
                </a:solidFill>
                <a:latin typeface="+mn-lt"/>
              </a:rPr>
            </a:br>
            <a:r>
              <a:rPr lang="en-US" sz="2549" dirty="0" err="1">
                <a:solidFill>
                  <a:schemeClr val="tx1"/>
                </a:solidFill>
              </a:rPr>
              <a:t>Más</a:t>
            </a:r>
            <a:r>
              <a:rPr lang="en-US" sz="2549" dirty="0">
                <a:solidFill>
                  <a:schemeClr val="tx1"/>
                </a:solidFill>
              </a:rPr>
              <a:t> </a:t>
            </a:r>
            <a:r>
              <a:rPr lang="en-US" sz="2549" dirty="0" err="1">
                <a:solidFill>
                  <a:schemeClr val="tx1"/>
                </a:solidFill>
              </a:rPr>
              <a:t>código</a:t>
            </a:r>
            <a:r>
              <a:rPr lang="en-US" sz="2549" dirty="0">
                <a:solidFill>
                  <a:schemeClr val="tx1"/>
                </a:solidFill>
              </a:rPr>
              <a:t> </a:t>
            </a:r>
            <a:r>
              <a:rPr lang="en-US" sz="2549" dirty="0" err="1">
                <a:solidFill>
                  <a:schemeClr val="tx1"/>
                </a:solidFill>
              </a:rPr>
              <a:t>compartido</a:t>
            </a:r>
            <a:r>
              <a:rPr lang="en-US" sz="2549" dirty="0">
                <a:solidFill>
                  <a:schemeClr val="tx1"/>
                </a:solidFill>
              </a:rPr>
              <a:t>, </a:t>
            </a:r>
            <a:r>
              <a:rPr lang="en-US" sz="2549" dirty="0" err="1">
                <a:solidFill>
                  <a:schemeClr val="tx1"/>
                </a:solidFill>
              </a:rPr>
              <a:t>todo</a:t>
            </a:r>
            <a:r>
              <a:rPr lang="en-US" sz="2549" dirty="0">
                <a:solidFill>
                  <a:schemeClr val="tx1"/>
                </a:solidFill>
              </a:rPr>
              <a:t> </a:t>
            </a:r>
            <a:r>
              <a:rPr lang="en-US" sz="2549" dirty="0" err="1">
                <a:solidFill>
                  <a:schemeClr val="tx1"/>
                </a:solidFill>
              </a:rPr>
              <a:t>nativo</a:t>
            </a:r>
            <a:endParaRPr lang="en-US" sz="2549" dirty="0">
              <a:solidFill>
                <a:schemeClr val="tx1"/>
              </a:solidFill>
            </a:endParaRPr>
          </a:p>
        </p:txBody>
      </p:sp>
      <p:grpSp>
        <p:nvGrpSpPr>
          <p:cNvPr id="25" name="Group 24"/>
          <p:cNvGrpSpPr/>
          <p:nvPr/>
        </p:nvGrpSpPr>
        <p:grpSpPr>
          <a:xfrm>
            <a:off x="1000641" y="2481564"/>
            <a:ext cx="4502496" cy="2536186"/>
            <a:chOff x="2819400" y="2021408"/>
            <a:chExt cx="5994400" cy="3325292"/>
          </a:xfrm>
        </p:grpSpPr>
        <p:sp>
          <p:nvSpPr>
            <p:cNvPr id="26" name="Rectangle 25"/>
            <p:cNvSpPr/>
            <p:nvPr/>
          </p:nvSpPr>
          <p:spPr bwMode="auto">
            <a:xfrm>
              <a:off x="2819400" y="2108200"/>
              <a:ext cx="1981200" cy="457200"/>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27" name="Rectangle 26"/>
            <p:cNvSpPr/>
            <p:nvPr/>
          </p:nvSpPr>
          <p:spPr bwMode="auto">
            <a:xfrm>
              <a:off x="2819400" y="2588312"/>
              <a:ext cx="5994400" cy="2758388"/>
            </a:xfrm>
            <a:prstGeom prst="rect">
              <a:avLst/>
            </a:prstGeom>
            <a:solidFill>
              <a:schemeClr val="accent2">
                <a:lumMod val="50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28" name="TextBox 27"/>
            <p:cNvSpPr txBox="1"/>
            <p:nvPr/>
          </p:nvSpPr>
          <p:spPr>
            <a:xfrm>
              <a:off x="2832102" y="2021411"/>
              <a:ext cx="1968499" cy="621815"/>
            </a:xfrm>
            <a:prstGeom prst="rect">
              <a:avLst/>
            </a:prstGeom>
            <a:noFill/>
          </p:spPr>
          <p:txBody>
            <a:bodyPr wrap="square" lIns="179259" tIns="143407" rIns="179259" bIns="143407" rtlCol="0">
              <a:spAutoFit/>
            </a:bodyPr>
            <a:lstStyle/>
            <a:p>
              <a:pPr algn="ctr" defTabSz="913927" fontAlgn="base">
                <a:spcBef>
                  <a:spcPct val="0"/>
                </a:spcBef>
                <a:spcAft>
                  <a:spcPct val="0"/>
                </a:spcAft>
              </a:pPr>
              <a:r>
                <a:rPr lang="en-US" sz="1200" dirty="0">
                  <a:solidFill>
                    <a:schemeClr val="bg1"/>
                  </a:solidFill>
                </a:rPr>
                <a:t>iOS C# UI</a:t>
              </a:r>
            </a:p>
          </p:txBody>
        </p:sp>
        <p:sp>
          <p:nvSpPr>
            <p:cNvPr id="29" name="Rectangle 28"/>
            <p:cNvSpPr/>
            <p:nvPr/>
          </p:nvSpPr>
          <p:spPr bwMode="auto">
            <a:xfrm>
              <a:off x="4826000" y="2108200"/>
              <a:ext cx="1981200" cy="457200"/>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30" name="Rectangle 29"/>
            <p:cNvSpPr/>
            <p:nvPr/>
          </p:nvSpPr>
          <p:spPr bwMode="auto">
            <a:xfrm>
              <a:off x="6832600" y="2108200"/>
              <a:ext cx="1981200" cy="457200"/>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r>
                <a:rPr lang="en-US" sz="784" dirty="0">
                  <a:solidFill>
                    <a:srgbClr val="00BBF1"/>
                  </a:solidFill>
                  <a:ea typeface="Segoe UI" pitchFamily="34" charset="0"/>
                  <a:cs typeface="Segoe UI" pitchFamily="34" charset="0"/>
                </a:rPr>
                <a:t> </a:t>
              </a:r>
            </a:p>
          </p:txBody>
        </p:sp>
        <p:sp>
          <p:nvSpPr>
            <p:cNvPr id="31" name="TextBox 30"/>
            <p:cNvSpPr txBox="1"/>
            <p:nvPr/>
          </p:nvSpPr>
          <p:spPr>
            <a:xfrm>
              <a:off x="6845301" y="2021410"/>
              <a:ext cx="1968499" cy="621815"/>
            </a:xfrm>
            <a:prstGeom prst="rect">
              <a:avLst/>
            </a:prstGeom>
            <a:noFill/>
          </p:spPr>
          <p:txBody>
            <a:bodyPr wrap="square" lIns="179259" tIns="143407" rIns="179259" bIns="143407" rtlCol="0">
              <a:spAutoFit/>
            </a:bodyPr>
            <a:lstStyle/>
            <a:p>
              <a:pPr algn="ctr" defTabSz="913927" fontAlgn="base">
                <a:spcBef>
                  <a:spcPct val="0"/>
                </a:spcBef>
                <a:spcAft>
                  <a:spcPct val="0"/>
                </a:spcAft>
              </a:pPr>
              <a:r>
                <a:rPr lang="en-US" sz="1200" dirty="0">
                  <a:solidFill>
                    <a:schemeClr val="bg1"/>
                  </a:solidFill>
                </a:rPr>
                <a:t>Windows C# UI</a:t>
              </a:r>
            </a:p>
          </p:txBody>
        </p:sp>
        <p:sp>
          <p:nvSpPr>
            <p:cNvPr id="32" name="TextBox 31"/>
            <p:cNvSpPr txBox="1"/>
            <p:nvPr/>
          </p:nvSpPr>
          <p:spPr>
            <a:xfrm>
              <a:off x="4626797" y="2021408"/>
              <a:ext cx="2353425" cy="621815"/>
            </a:xfrm>
            <a:prstGeom prst="rect">
              <a:avLst/>
            </a:prstGeom>
            <a:noFill/>
          </p:spPr>
          <p:txBody>
            <a:bodyPr wrap="square" lIns="179259" tIns="143407" rIns="179259" bIns="143407" rtlCol="0">
              <a:spAutoFit/>
            </a:bodyPr>
            <a:lstStyle/>
            <a:p>
              <a:pPr algn="ctr" defTabSz="913927" fontAlgn="base">
                <a:spcBef>
                  <a:spcPct val="0"/>
                </a:spcBef>
                <a:spcAft>
                  <a:spcPct val="0"/>
                </a:spcAft>
              </a:pPr>
              <a:r>
                <a:rPr lang="en-US" sz="1200" dirty="0">
                  <a:solidFill>
                    <a:schemeClr val="bg1"/>
                  </a:solidFill>
                </a:rPr>
                <a:t>Android C# UI</a:t>
              </a:r>
            </a:p>
          </p:txBody>
        </p:sp>
      </p:grpSp>
      <p:grpSp>
        <p:nvGrpSpPr>
          <p:cNvPr id="7" name="Group 6"/>
          <p:cNvGrpSpPr/>
          <p:nvPr/>
        </p:nvGrpSpPr>
        <p:grpSpPr>
          <a:xfrm>
            <a:off x="1345313" y="1803244"/>
            <a:ext cx="3722125" cy="615702"/>
            <a:chOff x="1371601" y="1838670"/>
            <a:chExt cx="3797300" cy="628137"/>
          </a:xfrm>
        </p:grpSpPr>
        <p:grpSp>
          <p:nvGrpSpPr>
            <p:cNvPr id="46" name="Group 45"/>
            <p:cNvGrpSpPr/>
            <p:nvPr/>
          </p:nvGrpSpPr>
          <p:grpSpPr>
            <a:xfrm>
              <a:off x="1371601" y="1841014"/>
              <a:ext cx="625793" cy="625793"/>
              <a:chOff x="2057400" y="2654300"/>
              <a:chExt cx="1028700" cy="1028700"/>
            </a:xfrm>
          </p:grpSpPr>
          <p:sp>
            <p:nvSpPr>
              <p:cNvPr id="47" name="Oval 46"/>
              <p:cNvSpPr/>
              <p:nvPr/>
            </p:nvSpPr>
            <p:spPr bwMode="auto">
              <a:xfrm>
                <a:off x="2057400" y="2654300"/>
                <a:ext cx="1028700" cy="1028700"/>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47" descr="Apple_logo.pdf"/>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319103" y="2866641"/>
                <a:ext cx="468070" cy="523137"/>
              </a:xfrm>
              <a:prstGeom prst="rect">
                <a:avLst/>
              </a:prstGeom>
            </p:spPr>
          </p:pic>
        </p:grpSp>
        <p:grpSp>
          <p:nvGrpSpPr>
            <p:cNvPr id="49" name="Group 48"/>
            <p:cNvGrpSpPr/>
            <p:nvPr/>
          </p:nvGrpSpPr>
          <p:grpSpPr>
            <a:xfrm>
              <a:off x="2991123" y="1838670"/>
              <a:ext cx="625793" cy="625793"/>
              <a:chOff x="3810000" y="3073400"/>
              <a:chExt cx="1028700" cy="1028700"/>
            </a:xfrm>
          </p:grpSpPr>
          <p:sp>
            <p:nvSpPr>
              <p:cNvPr id="50" name="Oval 49"/>
              <p:cNvSpPr/>
              <p:nvPr/>
            </p:nvSpPr>
            <p:spPr bwMode="auto">
              <a:xfrm>
                <a:off x="3810000" y="3073400"/>
                <a:ext cx="1028700" cy="1028700"/>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51" name="Picture 50" descr="Android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097337" y="3331368"/>
                <a:ext cx="434974" cy="500220"/>
              </a:xfrm>
              <a:prstGeom prst="rect">
                <a:avLst/>
              </a:prstGeom>
            </p:spPr>
          </p:pic>
        </p:grpSp>
        <p:grpSp>
          <p:nvGrpSpPr>
            <p:cNvPr id="52" name="Group 51"/>
            <p:cNvGrpSpPr/>
            <p:nvPr/>
          </p:nvGrpSpPr>
          <p:grpSpPr>
            <a:xfrm>
              <a:off x="4543108" y="1838670"/>
              <a:ext cx="625793" cy="625793"/>
              <a:chOff x="6083300" y="3073400"/>
              <a:chExt cx="1028700" cy="1028700"/>
            </a:xfrm>
          </p:grpSpPr>
          <p:sp>
            <p:nvSpPr>
              <p:cNvPr id="53" name="Oval 52"/>
              <p:cNvSpPr/>
              <p:nvPr/>
            </p:nvSpPr>
            <p:spPr bwMode="auto">
              <a:xfrm>
                <a:off x="6083300" y="3073400"/>
                <a:ext cx="1028700" cy="1028700"/>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54" name="Picture 53" descr="Windows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365885" y="3365500"/>
                <a:ext cx="466044" cy="434974"/>
              </a:xfrm>
              <a:prstGeom prst="rect">
                <a:avLst/>
              </a:prstGeom>
            </p:spPr>
          </p:pic>
        </p:grpSp>
      </p:grpSp>
      <p:grpSp>
        <p:nvGrpSpPr>
          <p:cNvPr id="8" name="Group 7"/>
          <p:cNvGrpSpPr/>
          <p:nvPr/>
        </p:nvGrpSpPr>
        <p:grpSpPr>
          <a:xfrm>
            <a:off x="6540259" y="1803244"/>
            <a:ext cx="4502496" cy="3202060"/>
            <a:chOff x="6671469" y="1838670"/>
            <a:chExt cx="4593431" cy="3266731"/>
          </a:xfrm>
        </p:grpSpPr>
        <p:sp>
          <p:nvSpPr>
            <p:cNvPr id="35" name="Rectangle 34"/>
            <p:cNvSpPr/>
            <p:nvPr/>
          </p:nvSpPr>
          <p:spPr bwMode="auto">
            <a:xfrm>
              <a:off x="6671469" y="2585525"/>
              <a:ext cx="1518168" cy="68775"/>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36" name="Rectangle 35"/>
            <p:cNvSpPr/>
            <p:nvPr/>
          </p:nvSpPr>
          <p:spPr bwMode="auto">
            <a:xfrm>
              <a:off x="6671469" y="3378200"/>
              <a:ext cx="4593431" cy="1727201"/>
            </a:xfrm>
            <a:prstGeom prst="rect">
              <a:avLst/>
            </a:prstGeom>
            <a:solidFill>
              <a:schemeClr val="accent2">
                <a:lumMod val="50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38" name="Rectangle 37"/>
            <p:cNvSpPr/>
            <p:nvPr/>
          </p:nvSpPr>
          <p:spPr bwMode="auto">
            <a:xfrm>
              <a:off x="8209101" y="2585525"/>
              <a:ext cx="1518168" cy="68775"/>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39" name="Rectangle 38"/>
            <p:cNvSpPr/>
            <p:nvPr/>
          </p:nvSpPr>
          <p:spPr bwMode="auto">
            <a:xfrm>
              <a:off x="9746732" y="2585525"/>
              <a:ext cx="1518168" cy="68775"/>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r>
                <a:rPr lang="en-US" sz="784" dirty="0">
                  <a:solidFill>
                    <a:srgbClr val="00BBF1"/>
                  </a:solidFill>
                  <a:ea typeface="Segoe UI" pitchFamily="34" charset="0"/>
                  <a:cs typeface="Segoe UI" pitchFamily="34" charset="0"/>
                </a:rPr>
                <a:t> </a:t>
              </a:r>
            </a:p>
          </p:txBody>
        </p:sp>
        <p:sp>
          <p:nvSpPr>
            <p:cNvPr id="42" name="TextBox 41"/>
            <p:cNvSpPr txBox="1"/>
            <p:nvPr/>
          </p:nvSpPr>
          <p:spPr>
            <a:xfrm>
              <a:off x="6681202" y="3791323"/>
              <a:ext cx="4583698" cy="703598"/>
            </a:xfrm>
            <a:prstGeom prst="rect">
              <a:avLst/>
            </a:prstGeom>
            <a:noFill/>
          </p:spPr>
          <p:txBody>
            <a:bodyPr wrap="square" lIns="179259" tIns="143407" rIns="179259" bIns="143407" rtlCol="0">
              <a:spAutoFit/>
            </a:bodyPr>
            <a:lstStyle/>
            <a:p>
              <a:pPr algn="ctr" defTabSz="913927" fontAlgn="base">
                <a:spcBef>
                  <a:spcPct val="0"/>
                </a:spcBef>
                <a:spcAft>
                  <a:spcPct val="0"/>
                </a:spcAft>
              </a:pPr>
              <a:r>
                <a:rPr lang="en-US" sz="2549" dirty="0">
                  <a:solidFill>
                    <a:schemeClr val="bg1"/>
                  </a:solidFill>
                  <a:latin typeface="+mj-lt"/>
                </a:rPr>
                <a:t>Shared C# Backend</a:t>
              </a:r>
            </a:p>
          </p:txBody>
        </p:sp>
        <p:sp>
          <p:nvSpPr>
            <p:cNvPr id="43" name="Rectangle 42"/>
            <p:cNvSpPr/>
            <p:nvPr/>
          </p:nvSpPr>
          <p:spPr bwMode="auto">
            <a:xfrm>
              <a:off x="6671469" y="2667001"/>
              <a:ext cx="4593431" cy="698499"/>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r>
                <a:rPr lang="en-US" sz="784" dirty="0">
                  <a:gradFill>
                    <a:gsLst>
                      <a:gs pos="0">
                        <a:srgbClr val="FFFFFF"/>
                      </a:gs>
                      <a:gs pos="100000">
                        <a:srgbClr val="FFFFFF"/>
                      </a:gs>
                    </a:gsLst>
                    <a:lin ang="5400000" scaled="0"/>
                  </a:gradFill>
                  <a:ea typeface="Segoe UI" pitchFamily="34" charset="0"/>
                  <a:cs typeface="Segoe UI" pitchFamily="34" charset="0"/>
                </a:rPr>
                <a:t> </a:t>
              </a:r>
            </a:p>
          </p:txBody>
        </p:sp>
        <p:grpSp>
          <p:nvGrpSpPr>
            <p:cNvPr id="55" name="Group 54"/>
            <p:cNvGrpSpPr/>
            <p:nvPr/>
          </p:nvGrpSpPr>
          <p:grpSpPr>
            <a:xfrm>
              <a:off x="7073901" y="1838670"/>
              <a:ext cx="3797300" cy="628137"/>
              <a:chOff x="1371601" y="1838670"/>
              <a:chExt cx="3797300" cy="628137"/>
            </a:xfrm>
          </p:grpSpPr>
          <p:grpSp>
            <p:nvGrpSpPr>
              <p:cNvPr id="56" name="Group 55"/>
              <p:cNvGrpSpPr/>
              <p:nvPr/>
            </p:nvGrpSpPr>
            <p:grpSpPr>
              <a:xfrm>
                <a:off x="1371601" y="1841014"/>
                <a:ext cx="625793" cy="625793"/>
                <a:chOff x="2057400" y="2654300"/>
                <a:chExt cx="1028700" cy="1028700"/>
              </a:xfrm>
            </p:grpSpPr>
            <p:sp>
              <p:nvSpPr>
                <p:cNvPr id="63" name="Oval 62"/>
                <p:cNvSpPr/>
                <p:nvPr/>
              </p:nvSpPr>
              <p:spPr bwMode="auto">
                <a:xfrm>
                  <a:off x="2057400" y="2654300"/>
                  <a:ext cx="1028700" cy="1028700"/>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64" name="Picture 63" descr="Apple_logo.pdf"/>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319103" y="2866641"/>
                  <a:ext cx="468070" cy="523137"/>
                </a:xfrm>
                <a:prstGeom prst="rect">
                  <a:avLst/>
                </a:prstGeom>
              </p:spPr>
            </p:pic>
          </p:grpSp>
          <p:grpSp>
            <p:nvGrpSpPr>
              <p:cNvPr id="57" name="Group 56"/>
              <p:cNvGrpSpPr/>
              <p:nvPr/>
            </p:nvGrpSpPr>
            <p:grpSpPr>
              <a:xfrm>
                <a:off x="2991123" y="1838670"/>
                <a:ext cx="625793" cy="625793"/>
                <a:chOff x="3810000" y="3073400"/>
                <a:chExt cx="1028700" cy="1028700"/>
              </a:xfrm>
            </p:grpSpPr>
            <p:sp>
              <p:nvSpPr>
                <p:cNvPr id="61" name="Oval 60"/>
                <p:cNvSpPr/>
                <p:nvPr/>
              </p:nvSpPr>
              <p:spPr bwMode="auto">
                <a:xfrm>
                  <a:off x="3810000" y="3073400"/>
                  <a:ext cx="1028700" cy="1028700"/>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62" name="Picture 61" descr="Android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097337" y="3331368"/>
                  <a:ext cx="434974" cy="500220"/>
                </a:xfrm>
                <a:prstGeom prst="rect">
                  <a:avLst/>
                </a:prstGeom>
              </p:spPr>
            </p:pic>
          </p:grpSp>
          <p:grpSp>
            <p:nvGrpSpPr>
              <p:cNvPr id="58" name="Group 57"/>
              <p:cNvGrpSpPr/>
              <p:nvPr/>
            </p:nvGrpSpPr>
            <p:grpSpPr>
              <a:xfrm>
                <a:off x="4543108" y="1838670"/>
                <a:ext cx="625793" cy="625793"/>
                <a:chOff x="6083300" y="3073400"/>
                <a:chExt cx="1028700" cy="1028700"/>
              </a:xfrm>
            </p:grpSpPr>
            <p:sp>
              <p:nvSpPr>
                <p:cNvPr id="59" name="Oval 58"/>
                <p:cNvSpPr/>
                <p:nvPr/>
              </p:nvSpPr>
              <p:spPr bwMode="auto">
                <a:xfrm>
                  <a:off x="6083300" y="3073400"/>
                  <a:ext cx="1028700" cy="1028700"/>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60" name="Picture 59" descr="Windows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365885" y="3365500"/>
                  <a:ext cx="466044" cy="434974"/>
                </a:xfrm>
                <a:prstGeom prst="rect">
                  <a:avLst/>
                </a:prstGeom>
              </p:spPr>
            </p:pic>
          </p:grpSp>
        </p:grpSp>
        <p:sp>
          <p:nvSpPr>
            <p:cNvPr id="66" name="TextBox 65"/>
            <p:cNvSpPr txBox="1"/>
            <p:nvPr/>
          </p:nvSpPr>
          <p:spPr>
            <a:xfrm>
              <a:off x="6681202" y="2597523"/>
              <a:ext cx="4583698" cy="797652"/>
            </a:xfrm>
            <a:prstGeom prst="rect">
              <a:avLst/>
            </a:prstGeom>
            <a:noFill/>
          </p:spPr>
          <p:txBody>
            <a:bodyPr wrap="square" lIns="179259" tIns="143407" rIns="179259" bIns="143407" rtlCol="0">
              <a:spAutoFit/>
            </a:bodyPr>
            <a:lstStyle/>
            <a:p>
              <a:pPr algn="ctr" defTabSz="913927" fontAlgn="base">
                <a:spcBef>
                  <a:spcPct val="0"/>
                </a:spcBef>
                <a:spcAft>
                  <a:spcPct val="0"/>
                </a:spcAft>
              </a:pPr>
              <a:r>
                <a:rPr lang="en-US" sz="3136" dirty="0">
                  <a:solidFill>
                    <a:schemeClr val="bg1"/>
                  </a:solidFill>
                </a:rPr>
                <a:t>Shared UI Code</a:t>
              </a:r>
            </a:p>
          </p:txBody>
        </p:sp>
      </p:grpSp>
      <p:sp>
        <p:nvSpPr>
          <p:cNvPr id="67" name="TextBox 66"/>
          <p:cNvSpPr txBox="1"/>
          <p:nvPr/>
        </p:nvSpPr>
        <p:spPr>
          <a:xfrm>
            <a:off x="1010182" y="3518064"/>
            <a:ext cx="4492955" cy="689669"/>
          </a:xfrm>
          <a:prstGeom prst="rect">
            <a:avLst/>
          </a:prstGeom>
          <a:noFill/>
        </p:spPr>
        <p:txBody>
          <a:bodyPr wrap="square" lIns="179259" tIns="143407" rIns="179259" bIns="143407" rtlCol="0">
            <a:spAutoFit/>
          </a:bodyPr>
          <a:lstStyle/>
          <a:p>
            <a:pPr algn="ctr" defTabSz="913927" fontAlgn="base">
              <a:spcBef>
                <a:spcPct val="0"/>
              </a:spcBef>
              <a:spcAft>
                <a:spcPct val="0"/>
              </a:spcAft>
            </a:pPr>
            <a:r>
              <a:rPr lang="en-US" sz="2549" dirty="0">
                <a:solidFill>
                  <a:schemeClr val="bg1"/>
                </a:solidFill>
                <a:latin typeface="+mj-lt"/>
              </a:rPr>
              <a:t>Shared C# Backend</a:t>
            </a:r>
          </a:p>
        </p:txBody>
      </p:sp>
    </p:spTree>
    <p:extLst>
      <p:ext uri="{BB962C8B-B14F-4D97-AF65-F5344CB8AC3E}">
        <p14:creationId xmlns:p14="http://schemas.microsoft.com/office/powerpoint/2010/main" val="3028640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a:t>¿</a:t>
            </a:r>
            <a:r>
              <a:rPr lang="en-US" dirty="0" err="1"/>
              <a:t>Qué</a:t>
            </a:r>
            <a:r>
              <a:rPr lang="en-US" dirty="0"/>
              <a:t> se </a:t>
            </a:r>
            <a:r>
              <a:rPr lang="en-US" dirty="0" err="1"/>
              <a:t>incluye</a:t>
            </a:r>
            <a:r>
              <a:rPr lang="en-US" dirty="0"/>
              <a:t>?</a:t>
            </a:r>
          </a:p>
        </p:txBody>
      </p:sp>
      <p:sp>
        <p:nvSpPr>
          <p:cNvPr id="10" name="Text Placeholder 18"/>
          <p:cNvSpPr txBox="1">
            <a:spLocks/>
          </p:cNvSpPr>
          <p:nvPr/>
        </p:nvSpPr>
        <p:spPr>
          <a:xfrm>
            <a:off x="5859477" y="1939451"/>
            <a:ext cx="5544287" cy="3982768"/>
          </a:xfrm>
          <a:prstGeom prst="rect">
            <a:avLst/>
          </a:prstGeom>
        </p:spPr>
        <p:txBody>
          <a:bodyPr vert="horz" wrap="square" lIns="143407" tIns="89630" rIns="143407" bIns="89630" rtlCol="0">
            <a:no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None/>
              <a:tabLst/>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r>
              <a:rPr lang="en-US" sz="2745" dirty="0">
                <a:solidFill>
                  <a:srgbClr val="6FBD23"/>
                </a:solidFill>
              </a:rPr>
              <a:t>✓  </a:t>
            </a:r>
            <a:r>
              <a:rPr lang="en-US" sz="2745" dirty="0">
                <a:solidFill>
                  <a:schemeClr val="tx1"/>
                </a:solidFill>
                <a:latin typeface="+mj-lt"/>
              </a:rPr>
              <a:t>40+ </a:t>
            </a:r>
            <a:r>
              <a:rPr lang="en-US" sz="2745" dirty="0" err="1">
                <a:solidFill>
                  <a:schemeClr val="tx1"/>
                </a:solidFill>
                <a:latin typeface="+mj-lt"/>
              </a:rPr>
              <a:t>páginas</a:t>
            </a:r>
            <a:r>
              <a:rPr lang="en-US" sz="2745" dirty="0">
                <a:solidFill>
                  <a:schemeClr val="tx1"/>
                </a:solidFill>
                <a:latin typeface="+mj-lt"/>
              </a:rPr>
              <a:t>, layouts, y </a:t>
            </a:r>
            <a:r>
              <a:rPr lang="en-US" sz="2745" dirty="0" err="1">
                <a:solidFill>
                  <a:schemeClr val="tx1"/>
                </a:solidFill>
                <a:latin typeface="+mj-lt"/>
              </a:rPr>
              <a:t>controles</a:t>
            </a:r>
            <a:endParaRPr lang="en-US" sz="2745" dirty="0">
              <a:solidFill>
                <a:schemeClr val="tx1"/>
              </a:solidFill>
              <a:latin typeface="+mj-lt"/>
            </a:endParaRPr>
          </a:p>
          <a:p>
            <a:pPr marL="0" indent="0"/>
            <a:r>
              <a:rPr lang="en-US" sz="2745" dirty="0">
                <a:solidFill>
                  <a:schemeClr val="tx1"/>
                </a:solidFill>
                <a:latin typeface="+mj-lt"/>
              </a:rPr>
              <a:t>      </a:t>
            </a:r>
            <a:r>
              <a:rPr lang="en-US" sz="2353" dirty="0">
                <a:solidFill>
                  <a:schemeClr val="bg2">
                    <a:lumMod val="50000"/>
                  </a:schemeClr>
                </a:solidFill>
                <a:latin typeface="+mj-lt"/>
              </a:rPr>
              <a:t>(code behind o XAML)</a:t>
            </a:r>
          </a:p>
          <a:p>
            <a:pPr marL="0" indent="0">
              <a:lnSpc>
                <a:spcPct val="110000"/>
              </a:lnSpc>
            </a:pPr>
            <a:r>
              <a:rPr lang="en-US" sz="2745" dirty="0">
                <a:solidFill>
                  <a:srgbClr val="6FBD23"/>
                </a:solidFill>
              </a:rPr>
              <a:t>✓  </a:t>
            </a:r>
            <a:r>
              <a:rPr lang="en-US" sz="2745" dirty="0">
                <a:solidFill>
                  <a:schemeClr val="tx1"/>
                </a:solidFill>
                <a:latin typeface="+mj-lt"/>
              </a:rPr>
              <a:t>Two-way data binding</a:t>
            </a:r>
          </a:p>
          <a:p>
            <a:pPr marL="0" indent="0">
              <a:lnSpc>
                <a:spcPct val="110000"/>
              </a:lnSpc>
            </a:pPr>
            <a:r>
              <a:rPr lang="en-US" sz="2745" dirty="0">
                <a:solidFill>
                  <a:srgbClr val="6FBD23"/>
                </a:solidFill>
              </a:rPr>
              <a:t>✓  </a:t>
            </a:r>
            <a:r>
              <a:rPr lang="en-US" sz="2745" dirty="0" err="1">
                <a:solidFill>
                  <a:schemeClr val="tx1"/>
                </a:solidFill>
                <a:latin typeface="+mj-lt"/>
              </a:rPr>
              <a:t>Mavegación</a:t>
            </a:r>
            <a:endParaRPr lang="en-US" sz="2745" dirty="0">
              <a:solidFill>
                <a:schemeClr val="tx1"/>
              </a:solidFill>
              <a:latin typeface="+mj-lt"/>
            </a:endParaRPr>
          </a:p>
          <a:p>
            <a:pPr marL="0" indent="0">
              <a:lnSpc>
                <a:spcPct val="110000"/>
              </a:lnSpc>
            </a:pPr>
            <a:r>
              <a:rPr lang="en-US" sz="2745" dirty="0">
                <a:solidFill>
                  <a:srgbClr val="6FBD23"/>
                </a:solidFill>
              </a:rPr>
              <a:t>✓ </a:t>
            </a:r>
            <a:r>
              <a:rPr lang="en-US" sz="2745" dirty="0">
                <a:solidFill>
                  <a:schemeClr val="tx1"/>
                </a:solidFill>
                <a:latin typeface="+mj-lt"/>
              </a:rPr>
              <a:t>API de </a:t>
            </a:r>
            <a:r>
              <a:rPr lang="en-US" sz="2745" dirty="0" err="1">
                <a:solidFill>
                  <a:schemeClr val="tx1"/>
                </a:solidFill>
                <a:latin typeface="+mj-lt"/>
              </a:rPr>
              <a:t>animaciones</a:t>
            </a:r>
            <a:endParaRPr lang="en-US" sz="2745" dirty="0">
              <a:solidFill>
                <a:schemeClr val="tx1"/>
              </a:solidFill>
              <a:latin typeface="+mj-lt"/>
            </a:endParaRPr>
          </a:p>
          <a:p>
            <a:pPr marL="0" indent="0">
              <a:lnSpc>
                <a:spcPct val="110000"/>
              </a:lnSpc>
            </a:pPr>
            <a:r>
              <a:rPr lang="en-US" sz="2745" dirty="0">
                <a:solidFill>
                  <a:srgbClr val="6FBD23"/>
                </a:solidFill>
              </a:rPr>
              <a:t>✓  </a:t>
            </a:r>
            <a:r>
              <a:rPr lang="en-US" sz="2745" dirty="0">
                <a:solidFill>
                  <a:schemeClr val="tx1"/>
                </a:solidFill>
                <a:latin typeface="+mj-lt"/>
              </a:rPr>
              <a:t>Dependency Service</a:t>
            </a:r>
          </a:p>
          <a:p>
            <a:pPr marL="0" indent="0">
              <a:lnSpc>
                <a:spcPct val="110000"/>
              </a:lnSpc>
            </a:pPr>
            <a:r>
              <a:rPr lang="en-US" sz="2745" dirty="0">
                <a:solidFill>
                  <a:srgbClr val="6FBD23"/>
                </a:solidFill>
              </a:rPr>
              <a:t>✓  </a:t>
            </a:r>
            <a:r>
              <a:rPr lang="en-US" sz="2745" dirty="0">
                <a:solidFill>
                  <a:schemeClr val="tx1"/>
                </a:solidFill>
                <a:latin typeface="+mj-lt"/>
              </a:rPr>
              <a:t>Messaging Center</a:t>
            </a:r>
          </a:p>
          <a:p>
            <a:pPr marL="0" indent="0">
              <a:lnSpc>
                <a:spcPct val="110000"/>
              </a:lnSpc>
            </a:pPr>
            <a:endParaRPr lang="en-US" sz="2745" dirty="0">
              <a:solidFill>
                <a:schemeClr val="tx1"/>
              </a:solidFill>
              <a:latin typeface="+mj-lt"/>
            </a:endParaRPr>
          </a:p>
          <a:p>
            <a:pPr marL="0" indent="0">
              <a:lnSpc>
                <a:spcPct val="110000"/>
              </a:lnSpc>
            </a:pPr>
            <a:endParaRPr lang="en-US" sz="2745" dirty="0">
              <a:solidFill>
                <a:schemeClr val="tx1"/>
              </a:solidFill>
              <a:latin typeface="+mj-lt"/>
            </a:endParaRPr>
          </a:p>
        </p:txBody>
      </p:sp>
      <p:grpSp>
        <p:nvGrpSpPr>
          <p:cNvPr id="48" name="Group 47"/>
          <p:cNvGrpSpPr/>
          <p:nvPr/>
        </p:nvGrpSpPr>
        <p:grpSpPr>
          <a:xfrm>
            <a:off x="1025539" y="2052215"/>
            <a:ext cx="4502496" cy="3202060"/>
            <a:chOff x="6671469" y="1838670"/>
            <a:chExt cx="4593431" cy="3266731"/>
          </a:xfrm>
        </p:grpSpPr>
        <p:sp>
          <p:nvSpPr>
            <p:cNvPr id="49" name="Rectangle 48"/>
            <p:cNvSpPr/>
            <p:nvPr/>
          </p:nvSpPr>
          <p:spPr bwMode="auto">
            <a:xfrm>
              <a:off x="6671469" y="2585525"/>
              <a:ext cx="1518168" cy="68775"/>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50" name="Rectangle 49"/>
            <p:cNvSpPr/>
            <p:nvPr/>
          </p:nvSpPr>
          <p:spPr bwMode="auto">
            <a:xfrm>
              <a:off x="6671469" y="3378200"/>
              <a:ext cx="4593431" cy="1727201"/>
            </a:xfrm>
            <a:prstGeom prst="rect">
              <a:avLst/>
            </a:prstGeom>
            <a:solidFill>
              <a:schemeClr val="accent2">
                <a:lumMod val="50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51" name="Rectangle 50"/>
            <p:cNvSpPr/>
            <p:nvPr/>
          </p:nvSpPr>
          <p:spPr bwMode="auto">
            <a:xfrm>
              <a:off x="8209101" y="2585525"/>
              <a:ext cx="1518168" cy="68775"/>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52" name="Rectangle 51"/>
            <p:cNvSpPr/>
            <p:nvPr/>
          </p:nvSpPr>
          <p:spPr bwMode="auto">
            <a:xfrm>
              <a:off x="9746732" y="2585525"/>
              <a:ext cx="1518168" cy="68775"/>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r>
                <a:rPr lang="en-US" sz="784" dirty="0">
                  <a:solidFill>
                    <a:srgbClr val="00BBF1"/>
                  </a:solidFill>
                  <a:ea typeface="Segoe UI" pitchFamily="34" charset="0"/>
                  <a:cs typeface="Segoe UI" pitchFamily="34" charset="0"/>
                </a:rPr>
                <a:t> </a:t>
              </a:r>
            </a:p>
          </p:txBody>
        </p:sp>
        <p:sp>
          <p:nvSpPr>
            <p:cNvPr id="53" name="TextBox 52"/>
            <p:cNvSpPr txBox="1"/>
            <p:nvPr/>
          </p:nvSpPr>
          <p:spPr>
            <a:xfrm>
              <a:off x="6681202" y="3791323"/>
              <a:ext cx="4583698" cy="703598"/>
            </a:xfrm>
            <a:prstGeom prst="rect">
              <a:avLst/>
            </a:prstGeom>
            <a:noFill/>
          </p:spPr>
          <p:txBody>
            <a:bodyPr wrap="square" lIns="179259" tIns="143407" rIns="179259" bIns="143407" rtlCol="0">
              <a:spAutoFit/>
            </a:bodyPr>
            <a:lstStyle/>
            <a:p>
              <a:pPr algn="ctr" defTabSz="913927" fontAlgn="base">
                <a:spcBef>
                  <a:spcPct val="0"/>
                </a:spcBef>
                <a:spcAft>
                  <a:spcPct val="0"/>
                </a:spcAft>
              </a:pPr>
              <a:r>
                <a:rPr lang="en-US" sz="2549" dirty="0">
                  <a:solidFill>
                    <a:schemeClr val="bg1"/>
                  </a:solidFill>
                  <a:latin typeface="+mj-lt"/>
                </a:rPr>
                <a:t>Shared C# Backend</a:t>
              </a:r>
            </a:p>
          </p:txBody>
        </p:sp>
        <p:sp>
          <p:nvSpPr>
            <p:cNvPr id="54" name="Rectangle 53"/>
            <p:cNvSpPr/>
            <p:nvPr/>
          </p:nvSpPr>
          <p:spPr bwMode="auto">
            <a:xfrm>
              <a:off x="6671469" y="2667001"/>
              <a:ext cx="4593431" cy="698499"/>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r>
                <a:rPr lang="en-US" sz="784" dirty="0">
                  <a:gradFill>
                    <a:gsLst>
                      <a:gs pos="0">
                        <a:srgbClr val="FFFFFF"/>
                      </a:gs>
                      <a:gs pos="100000">
                        <a:srgbClr val="FFFFFF"/>
                      </a:gs>
                    </a:gsLst>
                    <a:lin ang="5400000" scaled="0"/>
                  </a:gradFill>
                  <a:ea typeface="Segoe UI" pitchFamily="34" charset="0"/>
                  <a:cs typeface="Segoe UI" pitchFamily="34" charset="0"/>
                </a:rPr>
                <a:t> </a:t>
              </a:r>
            </a:p>
          </p:txBody>
        </p:sp>
        <p:grpSp>
          <p:nvGrpSpPr>
            <p:cNvPr id="55" name="Group 54"/>
            <p:cNvGrpSpPr/>
            <p:nvPr/>
          </p:nvGrpSpPr>
          <p:grpSpPr>
            <a:xfrm>
              <a:off x="7073901" y="1838670"/>
              <a:ext cx="3797300" cy="628137"/>
              <a:chOff x="1371601" y="1838670"/>
              <a:chExt cx="3797300" cy="628137"/>
            </a:xfrm>
          </p:grpSpPr>
          <p:grpSp>
            <p:nvGrpSpPr>
              <p:cNvPr id="57" name="Group 56"/>
              <p:cNvGrpSpPr/>
              <p:nvPr/>
            </p:nvGrpSpPr>
            <p:grpSpPr>
              <a:xfrm>
                <a:off x="1371601" y="1841014"/>
                <a:ext cx="625793" cy="625793"/>
                <a:chOff x="2057400" y="2654300"/>
                <a:chExt cx="1028700" cy="1028700"/>
              </a:xfrm>
            </p:grpSpPr>
            <p:sp>
              <p:nvSpPr>
                <p:cNvPr id="64" name="Oval 63"/>
                <p:cNvSpPr/>
                <p:nvPr/>
              </p:nvSpPr>
              <p:spPr bwMode="auto">
                <a:xfrm>
                  <a:off x="2057400" y="2654300"/>
                  <a:ext cx="1028700" cy="1028700"/>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65" name="Picture 64" descr="Apple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319103" y="2866641"/>
                  <a:ext cx="468070" cy="523137"/>
                </a:xfrm>
                <a:prstGeom prst="rect">
                  <a:avLst/>
                </a:prstGeom>
              </p:spPr>
            </p:pic>
          </p:grpSp>
          <p:grpSp>
            <p:nvGrpSpPr>
              <p:cNvPr id="58" name="Group 57"/>
              <p:cNvGrpSpPr/>
              <p:nvPr/>
            </p:nvGrpSpPr>
            <p:grpSpPr>
              <a:xfrm>
                <a:off x="2991123" y="1838670"/>
                <a:ext cx="625793" cy="625793"/>
                <a:chOff x="3810000" y="3073400"/>
                <a:chExt cx="1028700" cy="1028700"/>
              </a:xfrm>
            </p:grpSpPr>
            <p:sp>
              <p:nvSpPr>
                <p:cNvPr id="62" name="Oval 61"/>
                <p:cNvSpPr/>
                <p:nvPr/>
              </p:nvSpPr>
              <p:spPr bwMode="auto">
                <a:xfrm>
                  <a:off x="3810000" y="3073400"/>
                  <a:ext cx="1028700" cy="1028700"/>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63" name="Picture 62" descr="Android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097337" y="3331368"/>
                  <a:ext cx="434974" cy="500220"/>
                </a:xfrm>
                <a:prstGeom prst="rect">
                  <a:avLst/>
                </a:prstGeom>
              </p:spPr>
            </p:pic>
          </p:grpSp>
          <p:grpSp>
            <p:nvGrpSpPr>
              <p:cNvPr id="59" name="Group 58"/>
              <p:cNvGrpSpPr/>
              <p:nvPr/>
            </p:nvGrpSpPr>
            <p:grpSpPr>
              <a:xfrm>
                <a:off x="4543108" y="1838670"/>
                <a:ext cx="625793" cy="625793"/>
                <a:chOff x="6083300" y="3073400"/>
                <a:chExt cx="1028700" cy="1028700"/>
              </a:xfrm>
            </p:grpSpPr>
            <p:sp>
              <p:nvSpPr>
                <p:cNvPr id="60" name="Oval 59"/>
                <p:cNvSpPr/>
                <p:nvPr/>
              </p:nvSpPr>
              <p:spPr bwMode="auto">
                <a:xfrm>
                  <a:off x="6083300" y="3073400"/>
                  <a:ext cx="1028700" cy="1028700"/>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61" name="Picture 60" descr="Windows_logo.pdf"/>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365885" y="3365500"/>
                  <a:ext cx="466044" cy="434974"/>
                </a:xfrm>
                <a:prstGeom prst="rect">
                  <a:avLst/>
                </a:prstGeom>
              </p:spPr>
            </p:pic>
          </p:grpSp>
        </p:grpSp>
        <p:sp>
          <p:nvSpPr>
            <p:cNvPr id="56" name="TextBox 55"/>
            <p:cNvSpPr txBox="1"/>
            <p:nvPr/>
          </p:nvSpPr>
          <p:spPr>
            <a:xfrm>
              <a:off x="6681202" y="2597523"/>
              <a:ext cx="4583698" cy="797652"/>
            </a:xfrm>
            <a:prstGeom prst="rect">
              <a:avLst/>
            </a:prstGeom>
            <a:noFill/>
          </p:spPr>
          <p:txBody>
            <a:bodyPr wrap="square" lIns="179259" tIns="143407" rIns="179259" bIns="143407" rtlCol="0">
              <a:spAutoFit/>
            </a:bodyPr>
            <a:lstStyle/>
            <a:p>
              <a:pPr algn="ctr" defTabSz="913927" fontAlgn="base">
                <a:spcBef>
                  <a:spcPct val="0"/>
                </a:spcBef>
                <a:spcAft>
                  <a:spcPct val="0"/>
                </a:spcAft>
              </a:pPr>
              <a:r>
                <a:rPr lang="en-US" sz="3136" dirty="0">
                  <a:solidFill>
                    <a:schemeClr val="bg1"/>
                  </a:solidFill>
                </a:rPr>
                <a:t>Shared UI Code</a:t>
              </a:r>
            </a:p>
          </p:txBody>
        </p:sp>
      </p:grpSp>
    </p:spTree>
    <p:extLst>
      <p:ext uri="{BB962C8B-B14F-4D97-AF65-F5344CB8AC3E}">
        <p14:creationId xmlns:p14="http://schemas.microsoft.com/office/powerpoint/2010/main" val="34175950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xEl>
                                              <p:pRg st="1" end="1"/>
                                            </p:txEl>
                                          </p:spTgt>
                                        </p:tgtEl>
                                        <p:attrNameLst>
                                          <p:attrName>style.visibility</p:attrName>
                                        </p:attrNameLst>
                                      </p:cBhvr>
                                      <p:to>
                                        <p:strVal val="visible"/>
                                      </p:to>
                                    </p:set>
                                    <p:animEffect transition="in" filter="fade">
                                      <p:cBhvr>
                                        <p:cTn id="10" dur="500"/>
                                        <p:tgtEl>
                                          <p:spTgt spid="10">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animEffect transition="in" filter="fade">
                                      <p:cBhvr>
                                        <p:cTn id="15" dur="500"/>
                                        <p:tgtEl>
                                          <p:spTgt spid="10">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0">
                                            <p:txEl>
                                              <p:pRg st="3" end="3"/>
                                            </p:txEl>
                                          </p:spTgt>
                                        </p:tgtEl>
                                        <p:attrNameLst>
                                          <p:attrName>style.visibility</p:attrName>
                                        </p:attrNameLst>
                                      </p:cBhvr>
                                      <p:to>
                                        <p:strVal val="visible"/>
                                      </p:to>
                                    </p:set>
                                    <p:animEffect transition="in" filter="fade">
                                      <p:cBhvr>
                                        <p:cTn id="20" dur="500"/>
                                        <p:tgtEl>
                                          <p:spTgt spid="10">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0">
                                            <p:txEl>
                                              <p:pRg st="4" end="4"/>
                                            </p:txEl>
                                          </p:spTgt>
                                        </p:tgtEl>
                                        <p:attrNameLst>
                                          <p:attrName>style.visibility</p:attrName>
                                        </p:attrNameLst>
                                      </p:cBhvr>
                                      <p:to>
                                        <p:strVal val="visible"/>
                                      </p:to>
                                    </p:set>
                                    <p:animEffect transition="in" filter="fade">
                                      <p:cBhvr>
                                        <p:cTn id="25" dur="500"/>
                                        <p:tgtEl>
                                          <p:spTgt spid="10">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0">
                                            <p:txEl>
                                              <p:pRg st="5" end="5"/>
                                            </p:txEl>
                                          </p:spTgt>
                                        </p:tgtEl>
                                        <p:attrNameLst>
                                          <p:attrName>style.visibility</p:attrName>
                                        </p:attrNameLst>
                                      </p:cBhvr>
                                      <p:to>
                                        <p:strVal val="visible"/>
                                      </p:to>
                                    </p:set>
                                    <p:animEffect transition="in" filter="fade">
                                      <p:cBhvr>
                                        <p:cTn id="30" dur="500"/>
                                        <p:tgtEl>
                                          <p:spTgt spid="10">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0">
                                            <p:txEl>
                                              <p:pRg st="6" end="6"/>
                                            </p:txEl>
                                          </p:spTgt>
                                        </p:tgtEl>
                                        <p:attrNameLst>
                                          <p:attrName>style.visibility</p:attrName>
                                        </p:attrNameLst>
                                      </p:cBhvr>
                                      <p:to>
                                        <p:strVal val="visible"/>
                                      </p:to>
                                    </p:set>
                                    <p:animEffect transition="in" filter="fade">
                                      <p:cBhvr>
                                        <p:cTn id="35" dur="500"/>
                                        <p:tgtEl>
                                          <p:spTgt spid="10">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4757" y="4122884"/>
            <a:ext cx="2166051" cy="899409"/>
          </a:xfrm>
        </p:spPr>
        <p:txBody>
          <a:bodyPr>
            <a:noAutofit/>
          </a:bodyPr>
          <a:lstStyle/>
          <a:p>
            <a:pPr algn="r"/>
            <a:r>
              <a:rPr lang="en-US" dirty="0">
                <a:solidFill>
                  <a:schemeClr val="tx1"/>
                </a:solidFill>
              </a:rPr>
              <a:t>Layouts</a:t>
            </a:r>
          </a:p>
        </p:txBody>
      </p:sp>
      <p:sp>
        <p:nvSpPr>
          <p:cNvPr id="20" name="Title 1"/>
          <p:cNvSpPr txBox="1">
            <a:spLocks/>
          </p:cNvSpPr>
          <p:nvPr/>
        </p:nvSpPr>
        <p:spPr>
          <a:xfrm>
            <a:off x="344757" y="1583375"/>
            <a:ext cx="2166051" cy="899409"/>
          </a:xfrm>
          <a:prstGeom prst="rect">
            <a:avLst/>
          </a:prstGeom>
        </p:spPr>
        <p:txBody>
          <a:bodyPr vert="horz" wrap="square" lIns="143407" tIns="89630" rIns="143407" bIns="8963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a:r>
              <a:rPr lang="en-US" sz="4704" dirty="0" err="1">
                <a:solidFill>
                  <a:schemeClr val="tx1"/>
                </a:solidFill>
              </a:rPr>
              <a:t>Páginas</a:t>
            </a:r>
            <a:endParaRPr lang="en-US" sz="4704" dirty="0">
              <a:solidFill>
                <a:schemeClr val="tx1"/>
              </a:solidFill>
            </a:endParaRPr>
          </a:p>
        </p:txBody>
      </p:sp>
      <p:grpSp>
        <p:nvGrpSpPr>
          <p:cNvPr id="12" name="Group 11"/>
          <p:cNvGrpSpPr/>
          <p:nvPr/>
        </p:nvGrpSpPr>
        <p:grpSpPr>
          <a:xfrm>
            <a:off x="2660198" y="3657099"/>
            <a:ext cx="8690110" cy="2257233"/>
            <a:chOff x="2738440" y="3806168"/>
            <a:chExt cx="8865623" cy="2302822"/>
          </a:xfrm>
        </p:grpSpPr>
        <p:sp>
          <p:nvSpPr>
            <p:cNvPr id="21" name="TextBox 20"/>
            <p:cNvSpPr txBox="1"/>
            <p:nvPr/>
          </p:nvSpPr>
          <p:spPr>
            <a:xfrm>
              <a:off x="2767564" y="5826567"/>
              <a:ext cx="958996" cy="282423"/>
            </a:xfrm>
            <a:prstGeom prst="rect">
              <a:avLst/>
            </a:prstGeom>
            <a:noFill/>
          </p:spPr>
          <p:txBody>
            <a:bodyPr wrap="square" rtlCol="0">
              <a:spAutoFit/>
            </a:bodyPr>
            <a:lstStyle/>
            <a:p>
              <a:pPr algn="ctr"/>
              <a:r>
                <a:rPr lang="en-US" sz="1175" dirty="0">
                  <a:cs typeface="Helvetica"/>
                </a:rPr>
                <a:t>Stack</a:t>
              </a:r>
            </a:p>
          </p:txBody>
        </p:sp>
        <p:sp>
          <p:nvSpPr>
            <p:cNvPr id="5" name="TextBox 4"/>
            <p:cNvSpPr txBox="1"/>
            <p:nvPr/>
          </p:nvSpPr>
          <p:spPr>
            <a:xfrm>
              <a:off x="4060566" y="5825526"/>
              <a:ext cx="958996" cy="282423"/>
            </a:xfrm>
            <a:prstGeom prst="rect">
              <a:avLst/>
            </a:prstGeom>
            <a:noFill/>
          </p:spPr>
          <p:txBody>
            <a:bodyPr wrap="square" rtlCol="0">
              <a:spAutoFit/>
            </a:bodyPr>
            <a:lstStyle/>
            <a:p>
              <a:pPr algn="ctr"/>
              <a:r>
                <a:rPr lang="en-US" sz="1175" dirty="0">
                  <a:cs typeface="Helvetica"/>
                </a:rPr>
                <a:t>Absolute</a:t>
              </a:r>
            </a:p>
          </p:txBody>
        </p:sp>
        <p:sp>
          <p:nvSpPr>
            <p:cNvPr id="6" name="TextBox 5"/>
            <p:cNvSpPr txBox="1"/>
            <p:nvPr/>
          </p:nvSpPr>
          <p:spPr>
            <a:xfrm>
              <a:off x="5382425" y="5825526"/>
              <a:ext cx="958996" cy="282423"/>
            </a:xfrm>
            <a:prstGeom prst="rect">
              <a:avLst/>
            </a:prstGeom>
            <a:noFill/>
          </p:spPr>
          <p:txBody>
            <a:bodyPr wrap="square" rtlCol="0">
              <a:spAutoFit/>
            </a:bodyPr>
            <a:lstStyle/>
            <a:p>
              <a:pPr algn="ctr"/>
              <a:r>
                <a:rPr lang="en-US" sz="1175" dirty="0">
                  <a:cs typeface="Helvetica"/>
                </a:rPr>
                <a:t>Relative</a:t>
              </a:r>
            </a:p>
          </p:txBody>
        </p:sp>
        <p:sp>
          <p:nvSpPr>
            <p:cNvPr id="8" name="TextBox 7"/>
            <p:cNvSpPr txBox="1"/>
            <p:nvPr/>
          </p:nvSpPr>
          <p:spPr>
            <a:xfrm>
              <a:off x="6695646" y="5825526"/>
              <a:ext cx="958996" cy="282423"/>
            </a:xfrm>
            <a:prstGeom prst="rect">
              <a:avLst/>
            </a:prstGeom>
            <a:noFill/>
          </p:spPr>
          <p:txBody>
            <a:bodyPr wrap="square" rtlCol="0">
              <a:spAutoFit/>
            </a:bodyPr>
            <a:lstStyle/>
            <a:p>
              <a:pPr algn="ctr"/>
              <a:r>
                <a:rPr lang="en-US" sz="1175" dirty="0">
                  <a:cs typeface="Helvetica"/>
                </a:rPr>
                <a:t>Grid</a:t>
              </a:r>
            </a:p>
          </p:txBody>
        </p:sp>
        <p:sp>
          <p:nvSpPr>
            <p:cNvPr id="9" name="TextBox 8"/>
            <p:cNvSpPr txBox="1"/>
            <p:nvPr/>
          </p:nvSpPr>
          <p:spPr>
            <a:xfrm>
              <a:off x="7945436" y="5824485"/>
              <a:ext cx="1081863" cy="282423"/>
            </a:xfrm>
            <a:prstGeom prst="rect">
              <a:avLst/>
            </a:prstGeom>
            <a:noFill/>
          </p:spPr>
          <p:txBody>
            <a:bodyPr wrap="square" rtlCol="0">
              <a:spAutoFit/>
            </a:bodyPr>
            <a:lstStyle/>
            <a:p>
              <a:pPr algn="ctr"/>
              <a:r>
                <a:rPr lang="en-US" sz="1175" dirty="0" err="1">
                  <a:cs typeface="Helvetica"/>
                </a:rPr>
                <a:t>ContentView</a:t>
              </a:r>
              <a:endParaRPr lang="en-US" sz="1175" dirty="0">
                <a:cs typeface="Helvetica"/>
              </a:endParaRPr>
            </a:p>
          </p:txBody>
        </p:sp>
        <p:sp>
          <p:nvSpPr>
            <p:cNvPr id="10" name="TextBox 9"/>
            <p:cNvSpPr txBox="1"/>
            <p:nvPr/>
          </p:nvSpPr>
          <p:spPr>
            <a:xfrm>
              <a:off x="9313962" y="5824485"/>
              <a:ext cx="958996" cy="282423"/>
            </a:xfrm>
            <a:prstGeom prst="rect">
              <a:avLst/>
            </a:prstGeom>
            <a:noFill/>
          </p:spPr>
          <p:txBody>
            <a:bodyPr wrap="square" rtlCol="0">
              <a:spAutoFit/>
            </a:bodyPr>
            <a:lstStyle/>
            <a:p>
              <a:pPr algn="ctr"/>
              <a:r>
                <a:rPr lang="en-US" sz="1175" dirty="0" err="1">
                  <a:cs typeface="Helvetica"/>
                </a:rPr>
                <a:t>ScrollView</a:t>
              </a:r>
              <a:endParaRPr lang="en-US" sz="1175" dirty="0">
                <a:cs typeface="Helvetica"/>
              </a:endParaRPr>
            </a:p>
          </p:txBody>
        </p:sp>
        <p:sp>
          <p:nvSpPr>
            <p:cNvPr id="11" name="TextBox 10"/>
            <p:cNvSpPr txBox="1"/>
            <p:nvPr/>
          </p:nvSpPr>
          <p:spPr>
            <a:xfrm>
              <a:off x="10645067" y="5826567"/>
              <a:ext cx="958996" cy="282423"/>
            </a:xfrm>
            <a:prstGeom prst="rect">
              <a:avLst/>
            </a:prstGeom>
            <a:noFill/>
          </p:spPr>
          <p:txBody>
            <a:bodyPr wrap="square" rtlCol="0">
              <a:spAutoFit/>
            </a:bodyPr>
            <a:lstStyle/>
            <a:p>
              <a:pPr algn="ctr"/>
              <a:r>
                <a:rPr lang="en-US" sz="1175" dirty="0">
                  <a:cs typeface="Helvetica"/>
                </a:rPr>
                <a:t>Frame</a:t>
              </a:r>
            </a:p>
          </p:txBody>
        </p:sp>
        <p:pic>
          <p:nvPicPr>
            <p:cNvPr id="25" name="Picture 2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738440" y="3806168"/>
              <a:ext cx="8851570" cy="1934232"/>
            </a:xfrm>
            <a:prstGeom prst="rect">
              <a:avLst/>
            </a:prstGeom>
          </p:spPr>
        </p:pic>
      </p:grpSp>
      <p:grpSp>
        <p:nvGrpSpPr>
          <p:cNvPr id="4" name="Group 3"/>
          <p:cNvGrpSpPr/>
          <p:nvPr/>
        </p:nvGrpSpPr>
        <p:grpSpPr>
          <a:xfrm>
            <a:off x="2672645" y="1063210"/>
            <a:ext cx="6151909" cy="2075091"/>
            <a:chOff x="2751141" y="1159889"/>
            <a:chExt cx="6276158" cy="2117001"/>
          </a:xfrm>
        </p:grpSpPr>
        <p:pic>
          <p:nvPicPr>
            <p:cNvPr id="22" name="Picture 21"/>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751141" y="1159889"/>
              <a:ext cx="6215058" cy="1711867"/>
            </a:xfrm>
            <a:prstGeom prst="rect">
              <a:avLst/>
            </a:prstGeom>
          </p:spPr>
        </p:pic>
        <p:sp>
          <p:nvSpPr>
            <p:cNvPr id="26" name="TextBox 25"/>
            <p:cNvSpPr txBox="1"/>
            <p:nvPr/>
          </p:nvSpPr>
          <p:spPr>
            <a:xfrm>
              <a:off x="2767564" y="2994467"/>
              <a:ext cx="958996" cy="282423"/>
            </a:xfrm>
            <a:prstGeom prst="rect">
              <a:avLst/>
            </a:prstGeom>
            <a:noFill/>
          </p:spPr>
          <p:txBody>
            <a:bodyPr wrap="square" rtlCol="0">
              <a:spAutoFit/>
            </a:bodyPr>
            <a:lstStyle/>
            <a:p>
              <a:pPr algn="ctr"/>
              <a:r>
                <a:rPr lang="en-US" sz="1175" dirty="0">
                  <a:cs typeface="Helvetica"/>
                </a:rPr>
                <a:t>Content</a:t>
              </a:r>
            </a:p>
          </p:txBody>
        </p:sp>
        <p:sp>
          <p:nvSpPr>
            <p:cNvPr id="27" name="TextBox 26"/>
            <p:cNvSpPr txBox="1"/>
            <p:nvPr/>
          </p:nvSpPr>
          <p:spPr>
            <a:xfrm>
              <a:off x="3997066" y="2993426"/>
              <a:ext cx="1082934" cy="282423"/>
            </a:xfrm>
            <a:prstGeom prst="rect">
              <a:avLst/>
            </a:prstGeom>
            <a:noFill/>
          </p:spPr>
          <p:txBody>
            <a:bodyPr wrap="square" rtlCol="0">
              <a:spAutoFit/>
            </a:bodyPr>
            <a:lstStyle/>
            <a:p>
              <a:pPr algn="ctr"/>
              <a:r>
                <a:rPr lang="en-US" sz="1175" dirty="0">
                  <a:cs typeface="Helvetica"/>
                </a:rPr>
                <a:t>MasterDetail</a:t>
              </a:r>
            </a:p>
          </p:txBody>
        </p:sp>
        <p:sp>
          <p:nvSpPr>
            <p:cNvPr id="28" name="TextBox 27"/>
            <p:cNvSpPr txBox="1"/>
            <p:nvPr/>
          </p:nvSpPr>
          <p:spPr>
            <a:xfrm>
              <a:off x="5382425" y="2993426"/>
              <a:ext cx="958996" cy="282423"/>
            </a:xfrm>
            <a:prstGeom prst="rect">
              <a:avLst/>
            </a:prstGeom>
            <a:noFill/>
          </p:spPr>
          <p:txBody>
            <a:bodyPr wrap="square" rtlCol="0">
              <a:spAutoFit/>
            </a:bodyPr>
            <a:lstStyle/>
            <a:p>
              <a:pPr algn="ctr"/>
              <a:r>
                <a:rPr lang="en-US" sz="1175" dirty="0">
                  <a:cs typeface="Helvetica"/>
                </a:rPr>
                <a:t>Navigation</a:t>
              </a:r>
            </a:p>
          </p:txBody>
        </p:sp>
        <p:sp>
          <p:nvSpPr>
            <p:cNvPr id="29" name="TextBox 28"/>
            <p:cNvSpPr txBox="1"/>
            <p:nvPr/>
          </p:nvSpPr>
          <p:spPr>
            <a:xfrm>
              <a:off x="6695646" y="2993426"/>
              <a:ext cx="958996" cy="282423"/>
            </a:xfrm>
            <a:prstGeom prst="rect">
              <a:avLst/>
            </a:prstGeom>
            <a:noFill/>
          </p:spPr>
          <p:txBody>
            <a:bodyPr wrap="square" rtlCol="0">
              <a:spAutoFit/>
            </a:bodyPr>
            <a:lstStyle/>
            <a:p>
              <a:pPr algn="ctr"/>
              <a:r>
                <a:rPr lang="en-US" sz="1175" dirty="0">
                  <a:cs typeface="Helvetica"/>
                </a:rPr>
                <a:t>Tabbed</a:t>
              </a:r>
            </a:p>
          </p:txBody>
        </p:sp>
        <p:sp>
          <p:nvSpPr>
            <p:cNvPr id="30" name="TextBox 29"/>
            <p:cNvSpPr txBox="1"/>
            <p:nvPr/>
          </p:nvSpPr>
          <p:spPr>
            <a:xfrm>
              <a:off x="7945436" y="2992385"/>
              <a:ext cx="1081863" cy="282423"/>
            </a:xfrm>
            <a:prstGeom prst="rect">
              <a:avLst/>
            </a:prstGeom>
            <a:noFill/>
          </p:spPr>
          <p:txBody>
            <a:bodyPr wrap="square" rtlCol="0">
              <a:spAutoFit/>
            </a:bodyPr>
            <a:lstStyle/>
            <a:p>
              <a:pPr algn="ctr"/>
              <a:r>
                <a:rPr lang="en-US" sz="1175" dirty="0" err="1">
                  <a:cs typeface="Helvetica"/>
                </a:rPr>
                <a:t>Carousel</a:t>
              </a:r>
              <a:endParaRPr lang="en-US" sz="1175" dirty="0">
                <a:cs typeface="Helvetica"/>
              </a:endParaRPr>
            </a:p>
          </p:txBody>
        </p:sp>
      </p:grpSp>
    </p:spTree>
    <p:extLst>
      <p:ext uri="{BB962C8B-B14F-4D97-AF65-F5344CB8AC3E}">
        <p14:creationId xmlns:p14="http://schemas.microsoft.com/office/powerpoint/2010/main" val="2464495551"/>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a:xfrm>
            <a:off x="491020" y="1817381"/>
            <a:ext cx="2033609" cy="666219"/>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ActivityIndicator</a:t>
            </a:r>
            <a:endParaRPr lang="en-US" sz="1765" dirty="0">
              <a:solidFill>
                <a:schemeClr val="bg2"/>
              </a:solidFill>
              <a:cs typeface="Helvetica Light"/>
            </a:endParaRPr>
          </a:p>
        </p:txBody>
      </p:sp>
      <p:sp>
        <p:nvSpPr>
          <p:cNvPr id="11" name="Rounded Rectangle 10"/>
          <p:cNvSpPr/>
          <p:nvPr/>
        </p:nvSpPr>
        <p:spPr>
          <a:xfrm>
            <a:off x="2775280" y="1817381"/>
            <a:ext cx="2033609" cy="666219"/>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BoxView</a:t>
            </a:r>
            <a:endParaRPr lang="en-US" sz="1765" dirty="0">
              <a:solidFill>
                <a:schemeClr val="bg2"/>
              </a:solidFill>
              <a:cs typeface="Helvetica Light"/>
            </a:endParaRPr>
          </a:p>
        </p:txBody>
      </p:sp>
      <p:sp>
        <p:nvSpPr>
          <p:cNvPr id="12" name="Rounded Rectangle 11"/>
          <p:cNvSpPr/>
          <p:nvPr/>
        </p:nvSpPr>
        <p:spPr>
          <a:xfrm>
            <a:off x="5059540" y="1817381"/>
            <a:ext cx="2033609" cy="666219"/>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a:solidFill>
                  <a:schemeClr val="bg2"/>
                </a:solidFill>
                <a:cs typeface="Helvetica Light"/>
              </a:rPr>
              <a:t>Button</a:t>
            </a:r>
          </a:p>
        </p:txBody>
      </p:sp>
      <p:sp>
        <p:nvSpPr>
          <p:cNvPr id="13" name="Rounded Rectangle 12"/>
          <p:cNvSpPr/>
          <p:nvPr/>
        </p:nvSpPr>
        <p:spPr>
          <a:xfrm>
            <a:off x="7343799" y="1817381"/>
            <a:ext cx="2033609" cy="666219"/>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DatePicker</a:t>
            </a:r>
            <a:endParaRPr lang="en-US" sz="1765" dirty="0">
              <a:solidFill>
                <a:schemeClr val="bg2"/>
              </a:solidFill>
              <a:cs typeface="Helvetica Light"/>
            </a:endParaRPr>
          </a:p>
        </p:txBody>
      </p:sp>
      <p:sp>
        <p:nvSpPr>
          <p:cNvPr id="14" name="Rounded Rectangle 13"/>
          <p:cNvSpPr/>
          <p:nvPr/>
        </p:nvSpPr>
        <p:spPr>
          <a:xfrm>
            <a:off x="9628057" y="1817381"/>
            <a:ext cx="2033609" cy="666219"/>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a:solidFill>
                  <a:schemeClr val="bg2"/>
                </a:solidFill>
                <a:cs typeface="Helvetica Light"/>
              </a:rPr>
              <a:t>Editor</a:t>
            </a:r>
          </a:p>
        </p:txBody>
      </p:sp>
      <p:sp>
        <p:nvSpPr>
          <p:cNvPr id="15" name="Rounded Rectangle 14"/>
          <p:cNvSpPr/>
          <p:nvPr/>
        </p:nvSpPr>
        <p:spPr>
          <a:xfrm>
            <a:off x="491020" y="2744626"/>
            <a:ext cx="2033609" cy="666219"/>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a:solidFill>
                  <a:schemeClr val="bg2"/>
                </a:solidFill>
                <a:cs typeface="Helvetica Light"/>
              </a:rPr>
              <a:t>Entry</a:t>
            </a:r>
          </a:p>
        </p:txBody>
      </p:sp>
      <p:sp>
        <p:nvSpPr>
          <p:cNvPr id="16" name="Rounded Rectangle 15"/>
          <p:cNvSpPr/>
          <p:nvPr/>
        </p:nvSpPr>
        <p:spPr>
          <a:xfrm>
            <a:off x="2775280" y="2744626"/>
            <a:ext cx="2033609" cy="666219"/>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a:solidFill>
                  <a:schemeClr val="bg2"/>
                </a:solidFill>
                <a:cs typeface="Helvetica Light"/>
              </a:rPr>
              <a:t>Image</a:t>
            </a:r>
          </a:p>
        </p:txBody>
      </p:sp>
      <p:sp>
        <p:nvSpPr>
          <p:cNvPr id="17" name="Rounded Rectangle 16"/>
          <p:cNvSpPr/>
          <p:nvPr/>
        </p:nvSpPr>
        <p:spPr>
          <a:xfrm>
            <a:off x="5059540" y="2744626"/>
            <a:ext cx="2033609" cy="666219"/>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a:solidFill>
                  <a:schemeClr val="bg2"/>
                </a:solidFill>
                <a:cs typeface="Helvetica Light"/>
              </a:rPr>
              <a:t>Label</a:t>
            </a:r>
          </a:p>
        </p:txBody>
      </p:sp>
      <p:sp>
        <p:nvSpPr>
          <p:cNvPr id="18" name="Rounded Rectangle 17"/>
          <p:cNvSpPr/>
          <p:nvPr/>
        </p:nvSpPr>
        <p:spPr>
          <a:xfrm>
            <a:off x="7343799" y="2744626"/>
            <a:ext cx="2033609" cy="666219"/>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ListView</a:t>
            </a:r>
            <a:endParaRPr lang="en-US" sz="1765" dirty="0">
              <a:solidFill>
                <a:schemeClr val="bg2"/>
              </a:solidFill>
              <a:cs typeface="Helvetica Light"/>
            </a:endParaRPr>
          </a:p>
        </p:txBody>
      </p:sp>
      <p:sp>
        <p:nvSpPr>
          <p:cNvPr id="19" name="Rounded Rectangle 18"/>
          <p:cNvSpPr/>
          <p:nvPr/>
        </p:nvSpPr>
        <p:spPr>
          <a:xfrm>
            <a:off x="9628057" y="2744626"/>
            <a:ext cx="2033609" cy="666219"/>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a:solidFill>
                  <a:schemeClr val="bg2"/>
                </a:solidFill>
                <a:cs typeface="Helvetica Light"/>
              </a:rPr>
              <a:t>Map</a:t>
            </a:r>
          </a:p>
        </p:txBody>
      </p:sp>
      <p:sp>
        <p:nvSpPr>
          <p:cNvPr id="20" name="Rounded Rectangle 19"/>
          <p:cNvSpPr/>
          <p:nvPr/>
        </p:nvSpPr>
        <p:spPr>
          <a:xfrm>
            <a:off x="491020" y="3671873"/>
            <a:ext cx="2033609" cy="666219"/>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OpenGLView</a:t>
            </a:r>
            <a:endParaRPr lang="en-US" sz="1765" dirty="0">
              <a:solidFill>
                <a:schemeClr val="bg2"/>
              </a:solidFill>
              <a:cs typeface="Helvetica Light"/>
            </a:endParaRPr>
          </a:p>
        </p:txBody>
      </p:sp>
      <p:sp>
        <p:nvSpPr>
          <p:cNvPr id="21" name="Rounded Rectangle 20"/>
          <p:cNvSpPr/>
          <p:nvPr/>
        </p:nvSpPr>
        <p:spPr>
          <a:xfrm>
            <a:off x="2775280" y="3671873"/>
            <a:ext cx="2033609" cy="666219"/>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a:solidFill>
                  <a:schemeClr val="bg2"/>
                </a:solidFill>
                <a:cs typeface="Helvetica Light"/>
              </a:rPr>
              <a:t>Picker</a:t>
            </a:r>
          </a:p>
        </p:txBody>
      </p:sp>
      <p:sp>
        <p:nvSpPr>
          <p:cNvPr id="22" name="Rounded Rectangle 21"/>
          <p:cNvSpPr/>
          <p:nvPr/>
        </p:nvSpPr>
        <p:spPr>
          <a:xfrm>
            <a:off x="5059540" y="3671873"/>
            <a:ext cx="2033609" cy="666219"/>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ProgressBar</a:t>
            </a:r>
            <a:endParaRPr lang="en-US" sz="1765" dirty="0">
              <a:solidFill>
                <a:schemeClr val="bg2"/>
              </a:solidFill>
              <a:cs typeface="Helvetica Light"/>
            </a:endParaRPr>
          </a:p>
        </p:txBody>
      </p:sp>
      <p:sp>
        <p:nvSpPr>
          <p:cNvPr id="23" name="Rounded Rectangle 22"/>
          <p:cNvSpPr/>
          <p:nvPr/>
        </p:nvSpPr>
        <p:spPr>
          <a:xfrm>
            <a:off x="7343799" y="3671873"/>
            <a:ext cx="2033609" cy="666219"/>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SearchBar</a:t>
            </a:r>
            <a:endParaRPr lang="en-US" sz="1765" dirty="0">
              <a:solidFill>
                <a:schemeClr val="bg2"/>
              </a:solidFill>
              <a:cs typeface="Helvetica Light"/>
            </a:endParaRPr>
          </a:p>
        </p:txBody>
      </p:sp>
      <p:sp>
        <p:nvSpPr>
          <p:cNvPr id="24" name="Rounded Rectangle 23"/>
          <p:cNvSpPr/>
          <p:nvPr/>
        </p:nvSpPr>
        <p:spPr>
          <a:xfrm>
            <a:off x="9628057" y="3671873"/>
            <a:ext cx="2033609" cy="666219"/>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a:solidFill>
                  <a:schemeClr val="bg2"/>
                </a:solidFill>
                <a:cs typeface="Helvetica Light"/>
              </a:rPr>
              <a:t>Slider</a:t>
            </a:r>
          </a:p>
        </p:txBody>
      </p:sp>
      <p:sp>
        <p:nvSpPr>
          <p:cNvPr id="25" name="Rounded Rectangle 24"/>
          <p:cNvSpPr/>
          <p:nvPr/>
        </p:nvSpPr>
        <p:spPr>
          <a:xfrm>
            <a:off x="491020" y="4599119"/>
            <a:ext cx="2033609" cy="666219"/>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a:solidFill>
                  <a:schemeClr val="bg2"/>
                </a:solidFill>
                <a:cs typeface="Helvetica Light"/>
              </a:rPr>
              <a:t>Stepper</a:t>
            </a:r>
          </a:p>
        </p:txBody>
      </p:sp>
      <p:sp>
        <p:nvSpPr>
          <p:cNvPr id="26" name="Rounded Rectangle 25"/>
          <p:cNvSpPr/>
          <p:nvPr/>
        </p:nvSpPr>
        <p:spPr>
          <a:xfrm>
            <a:off x="2775280" y="4599119"/>
            <a:ext cx="2033609" cy="666219"/>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TableView</a:t>
            </a:r>
            <a:endParaRPr lang="en-US" sz="1765" dirty="0">
              <a:solidFill>
                <a:schemeClr val="bg2"/>
              </a:solidFill>
              <a:cs typeface="Helvetica Light"/>
            </a:endParaRPr>
          </a:p>
        </p:txBody>
      </p:sp>
      <p:sp>
        <p:nvSpPr>
          <p:cNvPr id="27" name="Rounded Rectangle 26"/>
          <p:cNvSpPr/>
          <p:nvPr/>
        </p:nvSpPr>
        <p:spPr>
          <a:xfrm>
            <a:off x="5059540" y="4599119"/>
            <a:ext cx="2033609" cy="666219"/>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TimePicker</a:t>
            </a:r>
            <a:endParaRPr lang="en-US" sz="1765" dirty="0">
              <a:solidFill>
                <a:schemeClr val="bg2"/>
              </a:solidFill>
              <a:cs typeface="Helvetica Light"/>
            </a:endParaRPr>
          </a:p>
        </p:txBody>
      </p:sp>
      <p:sp>
        <p:nvSpPr>
          <p:cNvPr id="28" name="Rounded Rectangle 27"/>
          <p:cNvSpPr/>
          <p:nvPr/>
        </p:nvSpPr>
        <p:spPr>
          <a:xfrm>
            <a:off x="7343799" y="4606763"/>
            <a:ext cx="2033609" cy="666219"/>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WebView</a:t>
            </a:r>
            <a:endParaRPr lang="en-US" sz="1765" dirty="0">
              <a:solidFill>
                <a:schemeClr val="bg2"/>
              </a:solidFill>
              <a:cs typeface="Helvetica Light"/>
            </a:endParaRPr>
          </a:p>
        </p:txBody>
      </p:sp>
      <p:sp>
        <p:nvSpPr>
          <p:cNvPr id="29" name="Rounded Rectangle 28"/>
          <p:cNvSpPr/>
          <p:nvPr/>
        </p:nvSpPr>
        <p:spPr>
          <a:xfrm>
            <a:off x="9628057" y="4606763"/>
            <a:ext cx="2033609" cy="666219"/>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EntryCell</a:t>
            </a:r>
            <a:endParaRPr lang="en-US" sz="1765" dirty="0">
              <a:solidFill>
                <a:schemeClr val="bg2"/>
              </a:solidFill>
              <a:cs typeface="Helvetica Light"/>
            </a:endParaRPr>
          </a:p>
        </p:txBody>
      </p:sp>
      <p:sp>
        <p:nvSpPr>
          <p:cNvPr id="30" name="Rounded Rectangle 29"/>
          <p:cNvSpPr/>
          <p:nvPr/>
        </p:nvSpPr>
        <p:spPr>
          <a:xfrm>
            <a:off x="491020" y="5526365"/>
            <a:ext cx="2033609" cy="666219"/>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ImageCell</a:t>
            </a:r>
            <a:endParaRPr lang="en-US" sz="1765" dirty="0">
              <a:solidFill>
                <a:schemeClr val="bg2"/>
              </a:solidFill>
              <a:cs typeface="Helvetica Light"/>
            </a:endParaRPr>
          </a:p>
        </p:txBody>
      </p:sp>
      <p:sp>
        <p:nvSpPr>
          <p:cNvPr id="31" name="Rounded Rectangle 30"/>
          <p:cNvSpPr/>
          <p:nvPr/>
        </p:nvSpPr>
        <p:spPr>
          <a:xfrm>
            <a:off x="2775280" y="5526365"/>
            <a:ext cx="2033609" cy="666219"/>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SwitchCell</a:t>
            </a:r>
            <a:endParaRPr lang="en-US" sz="1765" dirty="0">
              <a:solidFill>
                <a:schemeClr val="bg2"/>
              </a:solidFill>
              <a:cs typeface="Helvetica Light"/>
            </a:endParaRPr>
          </a:p>
        </p:txBody>
      </p:sp>
      <p:sp>
        <p:nvSpPr>
          <p:cNvPr id="32" name="Rounded Rectangle 31"/>
          <p:cNvSpPr/>
          <p:nvPr/>
        </p:nvSpPr>
        <p:spPr>
          <a:xfrm>
            <a:off x="5059540" y="5526365"/>
            <a:ext cx="2033609" cy="666219"/>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TextCell</a:t>
            </a:r>
            <a:endParaRPr lang="en-US" sz="1765" dirty="0">
              <a:solidFill>
                <a:schemeClr val="bg2"/>
              </a:solidFill>
              <a:cs typeface="Helvetica Light"/>
            </a:endParaRPr>
          </a:p>
        </p:txBody>
      </p:sp>
      <p:sp>
        <p:nvSpPr>
          <p:cNvPr id="33" name="Rounded Rectangle 32"/>
          <p:cNvSpPr/>
          <p:nvPr/>
        </p:nvSpPr>
        <p:spPr>
          <a:xfrm>
            <a:off x="7343799" y="5526365"/>
            <a:ext cx="2033609" cy="666219"/>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ViewCell</a:t>
            </a:r>
            <a:endParaRPr lang="en-US" sz="1765" dirty="0">
              <a:solidFill>
                <a:schemeClr val="bg2"/>
              </a:solidFill>
              <a:cs typeface="Helvetica Light"/>
            </a:endParaRPr>
          </a:p>
        </p:txBody>
      </p:sp>
      <p:sp>
        <p:nvSpPr>
          <p:cNvPr id="5" name="Title 4"/>
          <p:cNvSpPr>
            <a:spLocks noGrp="1"/>
          </p:cNvSpPr>
          <p:nvPr>
            <p:ph type="title"/>
          </p:nvPr>
        </p:nvSpPr>
        <p:spPr/>
        <p:txBody>
          <a:bodyPr/>
          <a:lstStyle/>
          <a:p>
            <a:r>
              <a:rPr lang="en-US" dirty="0" err="1"/>
              <a:t>Controles</a:t>
            </a:r>
            <a:endParaRPr lang="en-US" dirty="0"/>
          </a:p>
        </p:txBody>
      </p:sp>
    </p:spTree>
    <p:extLst>
      <p:ext uri="{BB962C8B-B14F-4D97-AF65-F5344CB8AC3E}">
        <p14:creationId xmlns:p14="http://schemas.microsoft.com/office/powerpoint/2010/main" val="4193175250"/>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6133346" y="1673749"/>
            <a:ext cx="5402684" cy="10894970"/>
          </a:xfrm>
        </p:spPr>
        <p:txBody>
          <a:bodyPr/>
          <a:lstStyle/>
          <a:p>
            <a:r>
              <a:rPr lang="en-US" sz="1077" dirty="0">
                <a:solidFill>
                  <a:schemeClr val="tx1"/>
                </a:solidFill>
              </a:rPr>
              <a:t>&lt;?</a:t>
            </a:r>
            <a:r>
              <a:rPr lang="en-US" sz="1077" dirty="0">
                <a:solidFill>
                  <a:srgbClr val="53954A"/>
                </a:solidFill>
              </a:rPr>
              <a:t>xml</a:t>
            </a:r>
            <a:r>
              <a:rPr lang="en-US" sz="1077" dirty="0">
                <a:solidFill>
                  <a:schemeClr val="tx1"/>
                </a:solidFill>
              </a:rPr>
              <a:t> </a:t>
            </a:r>
            <a:r>
              <a:rPr lang="en-US" sz="1077" dirty="0">
                <a:solidFill>
                  <a:srgbClr val="654792"/>
                </a:solidFill>
              </a:rPr>
              <a:t>version</a:t>
            </a:r>
            <a:r>
              <a:rPr lang="en-US" sz="1077" dirty="0">
                <a:solidFill>
                  <a:schemeClr val="tx1"/>
                </a:solidFill>
              </a:rPr>
              <a:t>=</a:t>
            </a:r>
            <a:r>
              <a:rPr lang="en-US" sz="1077" dirty="0">
                <a:solidFill>
                  <a:srgbClr val="D53A05"/>
                </a:solidFill>
              </a:rPr>
              <a:t>"1.0" </a:t>
            </a:r>
            <a:r>
              <a:rPr lang="en-US" sz="1077" dirty="0">
                <a:solidFill>
                  <a:srgbClr val="654792"/>
                </a:solidFill>
              </a:rPr>
              <a:t>encoding</a:t>
            </a:r>
            <a:r>
              <a:rPr lang="en-US" sz="1077" dirty="0">
                <a:solidFill>
                  <a:schemeClr val="tx1"/>
                </a:solidFill>
              </a:rPr>
              <a:t>=</a:t>
            </a:r>
            <a:r>
              <a:rPr lang="en-US" sz="1077" dirty="0">
                <a:solidFill>
                  <a:srgbClr val="D53A05"/>
                </a:solidFill>
              </a:rPr>
              <a:t>"UTF-8"</a:t>
            </a:r>
            <a:r>
              <a:rPr lang="en-US" sz="1077" dirty="0">
                <a:solidFill>
                  <a:schemeClr val="tx1"/>
                </a:solidFill>
              </a:rPr>
              <a:t>?&gt;</a:t>
            </a:r>
          </a:p>
          <a:p>
            <a:r>
              <a:rPr lang="en-US" sz="1077" dirty="0">
                <a:solidFill>
                  <a:schemeClr val="tx1"/>
                </a:solidFill>
              </a:rPr>
              <a:t>&lt;</a:t>
            </a:r>
            <a:r>
              <a:rPr lang="en-US" sz="1077" dirty="0" err="1">
                <a:solidFill>
                  <a:srgbClr val="53954A"/>
                </a:solidFill>
              </a:rPr>
              <a:t>TabbedPage</a:t>
            </a:r>
            <a:r>
              <a:rPr lang="en-US" sz="1077" dirty="0">
                <a:solidFill>
                  <a:schemeClr val="tx1"/>
                </a:solidFill>
              </a:rPr>
              <a:t> </a:t>
            </a:r>
            <a:r>
              <a:rPr lang="en-US" sz="1077" dirty="0" err="1">
                <a:solidFill>
                  <a:srgbClr val="654792"/>
                </a:solidFill>
              </a:rPr>
              <a:t>xmlns</a:t>
            </a:r>
            <a:r>
              <a:rPr lang="en-US" sz="1077" dirty="0">
                <a:solidFill>
                  <a:schemeClr val="tx1"/>
                </a:solidFill>
              </a:rPr>
              <a:t>=</a:t>
            </a:r>
            <a:r>
              <a:rPr lang="en-US" sz="1077" dirty="0">
                <a:solidFill>
                  <a:srgbClr val="D53A05"/>
                </a:solidFill>
              </a:rPr>
              <a:t>"http://</a:t>
            </a:r>
            <a:r>
              <a:rPr lang="en-US" sz="1077" dirty="0" err="1">
                <a:solidFill>
                  <a:srgbClr val="D53A05"/>
                </a:solidFill>
              </a:rPr>
              <a:t>xamarin.com</a:t>
            </a:r>
            <a:r>
              <a:rPr lang="en-US" sz="1077" dirty="0">
                <a:solidFill>
                  <a:srgbClr val="D53A05"/>
                </a:solidFill>
              </a:rPr>
              <a:t>/schemas/2014/forms</a:t>
            </a:r>
            <a:r>
              <a:rPr lang="en-US" sz="1077" dirty="0">
                <a:solidFill>
                  <a:schemeClr val="tx1"/>
                </a:solidFill>
              </a:rPr>
              <a:t>"</a:t>
            </a:r>
          </a:p>
          <a:p>
            <a:r>
              <a:rPr lang="en-US" sz="1077" dirty="0">
                <a:solidFill>
                  <a:schemeClr val="tx1"/>
                </a:solidFill>
              </a:rPr>
              <a:t>            </a:t>
            </a:r>
            <a:r>
              <a:rPr lang="en-US" sz="1077" dirty="0" err="1">
                <a:solidFill>
                  <a:srgbClr val="654792"/>
                </a:solidFill>
              </a:rPr>
              <a:t>xmlns:x</a:t>
            </a:r>
            <a:r>
              <a:rPr lang="en-US" sz="1077" dirty="0">
                <a:solidFill>
                  <a:schemeClr val="tx1"/>
                </a:solidFill>
              </a:rPr>
              <a:t>=</a:t>
            </a:r>
            <a:r>
              <a:rPr lang="en-US" sz="1077" dirty="0">
                <a:solidFill>
                  <a:srgbClr val="D53A05"/>
                </a:solidFill>
              </a:rPr>
              <a:t>"http://</a:t>
            </a:r>
            <a:r>
              <a:rPr lang="en-US" sz="1175" dirty="0" err="1">
                <a:solidFill>
                  <a:srgbClr val="D53A05"/>
                </a:solidFill>
              </a:rPr>
              <a:t>schemas.microsoft.com</a:t>
            </a:r>
            <a:r>
              <a:rPr lang="en-US" sz="1077" dirty="0">
                <a:solidFill>
                  <a:srgbClr val="D53A05"/>
                </a:solidFill>
              </a:rPr>
              <a:t>/</a:t>
            </a:r>
            <a:r>
              <a:rPr lang="en-US" sz="1077" dirty="0" err="1">
                <a:solidFill>
                  <a:srgbClr val="D53A05"/>
                </a:solidFill>
              </a:rPr>
              <a:t>winfx</a:t>
            </a:r>
            <a:r>
              <a:rPr lang="en-US" sz="1077" dirty="0">
                <a:solidFill>
                  <a:srgbClr val="D53A05"/>
                </a:solidFill>
              </a:rPr>
              <a:t>/2009/</a:t>
            </a:r>
            <a:r>
              <a:rPr lang="en-US" sz="1077" dirty="0" err="1">
                <a:solidFill>
                  <a:srgbClr val="D53A05"/>
                </a:solidFill>
              </a:rPr>
              <a:t>xaml</a:t>
            </a:r>
            <a:r>
              <a:rPr lang="en-US" sz="1077" dirty="0">
                <a:solidFill>
                  <a:srgbClr val="D53A05"/>
                </a:solidFill>
              </a:rPr>
              <a:t>"</a:t>
            </a:r>
          </a:p>
          <a:p>
            <a:r>
              <a:rPr lang="en-US" sz="1077" dirty="0">
                <a:solidFill>
                  <a:schemeClr val="tx1"/>
                </a:solidFill>
              </a:rPr>
              <a:t>           </a:t>
            </a:r>
            <a:r>
              <a:rPr lang="en-US" sz="1077" dirty="0">
                <a:solidFill>
                  <a:srgbClr val="654792"/>
                </a:solidFill>
              </a:rPr>
              <a:t> </a:t>
            </a:r>
            <a:r>
              <a:rPr lang="en-US" sz="1077" dirty="0" err="1">
                <a:solidFill>
                  <a:srgbClr val="654792"/>
                </a:solidFill>
              </a:rPr>
              <a:t>x:Class</a:t>
            </a:r>
            <a:r>
              <a:rPr lang="en-US" sz="1077" dirty="0">
                <a:solidFill>
                  <a:schemeClr val="tx1"/>
                </a:solidFill>
              </a:rPr>
              <a:t>=</a:t>
            </a:r>
            <a:r>
              <a:rPr lang="en-US" sz="1077" dirty="0">
                <a:solidFill>
                  <a:srgbClr val="D53A05"/>
                </a:solidFill>
              </a:rPr>
              <a:t>"</a:t>
            </a:r>
            <a:r>
              <a:rPr lang="en-US" sz="1077" dirty="0" err="1">
                <a:solidFill>
                  <a:srgbClr val="D53A05"/>
                </a:solidFill>
              </a:rPr>
              <a:t>MyApp.MainPage</a:t>
            </a:r>
            <a:r>
              <a:rPr lang="en-US" sz="1077" dirty="0">
                <a:solidFill>
                  <a:srgbClr val="D53A05"/>
                </a:solidFill>
              </a:rPr>
              <a:t>"</a:t>
            </a:r>
            <a:r>
              <a:rPr lang="en-US" sz="1077" dirty="0">
                <a:solidFill>
                  <a:schemeClr val="tx1"/>
                </a:solidFill>
              </a:rPr>
              <a:t>&gt;</a:t>
            </a:r>
          </a:p>
          <a:p>
            <a:r>
              <a:rPr lang="en-US" sz="1077" dirty="0">
                <a:solidFill>
                  <a:schemeClr val="tx1"/>
                </a:solidFill>
              </a:rPr>
              <a:t>&lt;</a:t>
            </a:r>
            <a:r>
              <a:rPr lang="en-US" sz="1077" dirty="0" err="1">
                <a:solidFill>
                  <a:srgbClr val="53954A"/>
                </a:solidFill>
              </a:rPr>
              <a:t>TabbedPage</a:t>
            </a:r>
            <a:r>
              <a:rPr lang="en-US" sz="1077" dirty="0" err="1">
                <a:solidFill>
                  <a:schemeClr val="tx1"/>
                </a:solidFill>
              </a:rPr>
              <a:t>.Children</a:t>
            </a:r>
            <a:r>
              <a:rPr lang="en-US" sz="1077" dirty="0">
                <a:solidFill>
                  <a:schemeClr val="tx1"/>
                </a:solidFill>
              </a:rPr>
              <a:t>&gt;</a:t>
            </a:r>
          </a:p>
          <a:p>
            <a:r>
              <a:rPr lang="en-US" sz="1077" dirty="0">
                <a:solidFill>
                  <a:schemeClr val="tx1"/>
                </a:solidFill>
              </a:rPr>
              <a:t>&lt;</a:t>
            </a:r>
            <a:r>
              <a:rPr lang="en-US" sz="1077" dirty="0" err="1">
                <a:solidFill>
                  <a:srgbClr val="53954A"/>
                </a:solidFill>
              </a:rPr>
              <a:t>ContentPage</a:t>
            </a:r>
            <a:r>
              <a:rPr lang="en-US" sz="1077" dirty="0">
                <a:solidFill>
                  <a:schemeClr val="tx1"/>
                </a:solidFill>
              </a:rPr>
              <a:t> </a:t>
            </a:r>
            <a:r>
              <a:rPr lang="en-US" sz="1077" dirty="0">
                <a:solidFill>
                  <a:srgbClr val="654792"/>
                </a:solidFill>
              </a:rPr>
              <a:t>Title</a:t>
            </a:r>
            <a:r>
              <a:rPr lang="en-US" sz="1077" dirty="0">
                <a:solidFill>
                  <a:schemeClr val="tx1"/>
                </a:solidFill>
              </a:rPr>
              <a:t>=</a:t>
            </a:r>
            <a:r>
              <a:rPr lang="en-US" sz="1077" dirty="0">
                <a:solidFill>
                  <a:srgbClr val="D53A05"/>
                </a:solidFill>
              </a:rPr>
              <a:t>"Profile" </a:t>
            </a:r>
            <a:r>
              <a:rPr lang="en-US" sz="1077" dirty="0">
                <a:solidFill>
                  <a:srgbClr val="654792"/>
                </a:solidFill>
              </a:rPr>
              <a:t>Icon</a:t>
            </a:r>
            <a:r>
              <a:rPr lang="en-US" sz="1077" dirty="0">
                <a:solidFill>
                  <a:schemeClr val="tx1"/>
                </a:solidFill>
              </a:rPr>
              <a:t>=</a:t>
            </a:r>
            <a:r>
              <a:rPr lang="en-US" sz="1077" dirty="0">
                <a:solidFill>
                  <a:srgbClr val="D53A05"/>
                </a:solidFill>
              </a:rPr>
              <a:t>"</a:t>
            </a:r>
            <a:r>
              <a:rPr lang="en-US" sz="1077" dirty="0" err="1">
                <a:solidFill>
                  <a:srgbClr val="D53A05"/>
                </a:solidFill>
              </a:rPr>
              <a:t>Profile.png</a:t>
            </a:r>
            <a:r>
              <a:rPr lang="en-US" sz="1077" dirty="0">
                <a:solidFill>
                  <a:srgbClr val="D53A05"/>
                </a:solidFill>
              </a:rPr>
              <a:t>"</a:t>
            </a:r>
            <a:r>
              <a:rPr lang="en-US" sz="1077" dirty="0">
                <a:solidFill>
                  <a:schemeClr val="tx1"/>
                </a:solidFill>
              </a:rPr>
              <a:t>&gt;</a:t>
            </a:r>
          </a:p>
          <a:p>
            <a:r>
              <a:rPr lang="en-US" sz="1077" dirty="0">
                <a:solidFill>
                  <a:schemeClr val="tx1"/>
                </a:solidFill>
              </a:rPr>
              <a:t>    &lt;</a:t>
            </a:r>
            <a:r>
              <a:rPr lang="en-US" sz="1077" dirty="0" err="1">
                <a:solidFill>
                  <a:srgbClr val="53954A"/>
                </a:solidFill>
              </a:rPr>
              <a:t>StackLayout</a:t>
            </a:r>
            <a:r>
              <a:rPr lang="en-US" sz="1077" dirty="0">
                <a:solidFill>
                  <a:schemeClr val="tx1"/>
                </a:solidFill>
              </a:rPr>
              <a:t> </a:t>
            </a:r>
            <a:r>
              <a:rPr lang="en-US" sz="1077" dirty="0">
                <a:solidFill>
                  <a:srgbClr val="654792"/>
                </a:solidFill>
              </a:rPr>
              <a:t>Spacing</a:t>
            </a:r>
            <a:r>
              <a:rPr lang="en-US" sz="1077" dirty="0">
                <a:solidFill>
                  <a:schemeClr val="tx1"/>
                </a:solidFill>
              </a:rPr>
              <a:t>=</a:t>
            </a:r>
            <a:r>
              <a:rPr lang="en-US" sz="1077" dirty="0">
                <a:solidFill>
                  <a:srgbClr val="D53A05"/>
                </a:solidFill>
              </a:rPr>
              <a:t>"20"</a:t>
            </a:r>
            <a:r>
              <a:rPr lang="en-US" sz="1077" dirty="0">
                <a:solidFill>
                  <a:schemeClr val="tx1"/>
                </a:solidFill>
              </a:rPr>
              <a:t> </a:t>
            </a:r>
            <a:r>
              <a:rPr lang="en-US" sz="1077" dirty="0">
                <a:solidFill>
                  <a:srgbClr val="654792"/>
                </a:solidFill>
              </a:rPr>
              <a:t>Padding</a:t>
            </a:r>
            <a:r>
              <a:rPr lang="en-US" sz="1077" dirty="0">
                <a:solidFill>
                  <a:schemeClr val="tx1"/>
                </a:solidFill>
              </a:rPr>
              <a:t>=</a:t>
            </a:r>
            <a:r>
              <a:rPr lang="en-US" sz="1077" dirty="0">
                <a:solidFill>
                  <a:srgbClr val="D53A05"/>
                </a:solidFill>
              </a:rPr>
              <a:t>"20"</a:t>
            </a:r>
          </a:p>
          <a:p>
            <a:r>
              <a:rPr lang="de-DE" sz="1077" dirty="0">
                <a:solidFill>
                  <a:schemeClr val="tx1"/>
                </a:solidFill>
              </a:rPr>
              <a:t>                 </a:t>
            </a:r>
            <a:r>
              <a:rPr lang="de-DE" sz="1077" dirty="0" err="1">
                <a:solidFill>
                  <a:srgbClr val="654792"/>
                </a:solidFill>
              </a:rPr>
              <a:t>VerticalOptions</a:t>
            </a:r>
            <a:r>
              <a:rPr lang="de-DE" sz="1077" dirty="0">
                <a:solidFill>
                  <a:schemeClr val="tx1"/>
                </a:solidFill>
              </a:rPr>
              <a:t>=</a:t>
            </a:r>
            <a:r>
              <a:rPr lang="de-DE" sz="1077" dirty="0">
                <a:solidFill>
                  <a:srgbClr val="D53A05"/>
                </a:solidFill>
              </a:rPr>
              <a:t>"Center"</a:t>
            </a:r>
            <a:r>
              <a:rPr lang="de-DE" sz="1077" dirty="0">
                <a:solidFill>
                  <a:schemeClr val="tx1"/>
                </a:solidFill>
              </a:rPr>
              <a:t>&gt;</a:t>
            </a:r>
          </a:p>
          <a:p>
            <a:r>
              <a:rPr lang="de-DE" sz="1077" dirty="0">
                <a:solidFill>
                  <a:schemeClr val="tx1"/>
                </a:solidFill>
              </a:rPr>
              <a:t>        &lt;</a:t>
            </a:r>
            <a:r>
              <a:rPr lang="de-DE" sz="1077" dirty="0">
                <a:solidFill>
                  <a:srgbClr val="53954A"/>
                </a:solidFill>
              </a:rPr>
              <a:t>Entry</a:t>
            </a:r>
            <a:r>
              <a:rPr lang="de-DE" sz="1077" dirty="0">
                <a:solidFill>
                  <a:schemeClr val="tx1"/>
                </a:solidFill>
              </a:rPr>
              <a:t> </a:t>
            </a:r>
            <a:r>
              <a:rPr lang="de-DE" sz="1077" dirty="0" err="1">
                <a:solidFill>
                  <a:srgbClr val="654792"/>
                </a:solidFill>
              </a:rPr>
              <a:t>Placeholder</a:t>
            </a:r>
            <a:r>
              <a:rPr lang="de-DE" sz="1077" dirty="0">
                <a:solidFill>
                  <a:schemeClr val="tx1"/>
                </a:solidFill>
              </a:rPr>
              <a:t>=</a:t>
            </a:r>
            <a:r>
              <a:rPr lang="de-DE" sz="1077" dirty="0">
                <a:solidFill>
                  <a:srgbClr val="D53A05"/>
                </a:solidFill>
              </a:rPr>
              <a:t>"Username"</a:t>
            </a:r>
          </a:p>
          <a:p>
            <a:r>
              <a:rPr lang="da-DK" sz="1077" dirty="0">
                <a:solidFill>
                  <a:schemeClr val="tx1"/>
                </a:solidFill>
              </a:rPr>
              <a:t>               </a:t>
            </a:r>
            <a:r>
              <a:rPr lang="da-DK" sz="1077" dirty="0" err="1">
                <a:solidFill>
                  <a:srgbClr val="654792"/>
                </a:solidFill>
              </a:rPr>
              <a:t>Text</a:t>
            </a:r>
            <a:r>
              <a:rPr lang="da-DK" sz="1077" dirty="0">
                <a:solidFill>
                  <a:schemeClr val="tx1"/>
                </a:solidFill>
              </a:rPr>
              <a:t>=</a:t>
            </a:r>
            <a:r>
              <a:rPr lang="da-DK" sz="1077" dirty="0">
                <a:solidFill>
                  <a:srgbClr val="D53A05"/>
                </a:solidFill>
              </a:rPr>
              <a:t>"{Binding </a:t>
            </a:r>
            <a:r>
              <a:rPr lang="da-DK" sz="1077" dirty="0" err="1">
                <a:solidFill>
                  <a:srgbClr val="D53A05"/>
                </a:solidFill>
              </a:rPr>
              <a:t>Username</a:t>
            </a:r>
            <a:r>
              <a:rPr lang="da-DK" sz="1077" dirty="0">
                <a:solidFill>
                  <a:srgbClr val="D53A05"/>
                </a:solidFill>
              </a:rPr>
              <a:t>}"</a:t>
            </a:r>
            <a:r>
              <a:rPr lang="da-DK" sz="1077" dirty="0">
                <a:solidFill>
                  <a:schemeClr val="tx1"/>
                </a:solidFill>
              </a:rPr>
              <a:t>/&gt;</a:t>
            </a:r>
          </a:p>
          <a:p>
            <a:r>
              <a:rPr lang="da-DK" sz="1077" dirty="0">
                <a:solidFill>
                  <a:schemeClr val="tx1"/>
                </a:solidFill>
              </a:rPr>
              <a:t>        &lt;</a:t>
            </a:r>
            <a:r>
              <a:rPr lang="da-DK" sz="1077" dirty="0" err="1">
                <a:solidFill>
                  <a:srgbClr val="53954A"/>
                </a:solidFill>
              </a:rPr>
              <a:t>Entry</a:t>
            </a:r>
            <a:r>
              <a:rPr lang="da-DK" sz="1077" dirty="0">
                <a:solidFill>
                  <a:srgbClr val="53954A"/>
                </a:solidFill>
              </a:rPr>
              <a:t> </a:t>
            </a:r>
            <a:r>
              <a:rPr lang="da-DK" sz="1077" dirty="0">
                <a:solidFill>
                  <a:srgbClr val="654792"/>
                </a:solidFill>
              </a:rPr>
              <a:t>Placeholder</a:t>
            </a:r>
            <a:r>
              <a:rPr lang="da-DK" sz="1077" dirty="0">
                <a:solidFill>
                  <a:schemeClr val="tx1"/>
                </a:solidFill>
              </a:rPr>
              <a:t>=</a:t>
            </a:r>
            <a:r>
              <a:rPr lang="da-DK" sz="1077" dirty="0">
                <a:solidFill>
                  <a:srgbClr val="D53A05"/>
                </a:solidFill>
              </a:rPr>
              <a:t>"Password"</a:t>
            </a:r>
          </a:p>
          <a:p>
            <a:r>
              <a:rPr lang="nl-NL" sz="1077" dirty="0">
                <a:solidFill>
                  <a:schemeClr val="tx1"/>
                </a:solidFill>
              </a:rPr>
              <a:t>               </a:t>
            </a:r>
            <a:r>
              <a:rPr lang="nl-NL" sz="1077" dirty="0" err="1">
                <a:solidFill>
                  <a:srgbClr val="654792"/>
                </a:solidFill>
              </a:rPr>
              <a:t>Text</a:t>
            </a:r>
            <a:r>
              <a:rPr lang="nl-NL" sz="1077" dirty="0">
                <a:solidFill>
                  <a:schemeClr val="tx1"/>
                </a:solidFill>
              </a:rPr>
              <a:t>=</a:t>
            </a:r>
            <a:r>
              <a:rPr lang="nl-NL" sz="1077" dirty="0">
                <a:solidFill>
                  <a:srgbClr val="D53A05"/>
                </a:solidFill>
              </a:rPr>
              <a:t>"{Binding Password}"</a:t>
            </a:r>
          </a:p>
          <a:p>
            <a:r>
              <a:rPr lang="nl-NL" sz="1077" dirty="0">
                <a:solidFill>
                  <a:schemeClr val="tx1"/>
                </a:solidFill>
              </a:rPr>
              <a:t>               </a:t>
            </a:r>
            <a:r>
              <a:rPr lang="nl-NL" sz="1077" dirty="0" err="1">
                <a:solidFill>
                  <a:srgbClr val="654792"/>
                </a:solidFill>
              </a:rPr>
              <a:t>IsPassword</a:t>
            </a:r>
            <a:r>
              <a:rPr lang="nl-NL" sz="1077" dirty="0">
                <a:solidFill>
                  <a:schemeClr val="tx1"/>
                </a:solidFill>
              </a:rPr>
              <a:t>=</a:t>
            </a:r>
            <a:r>
              <a:rPr lang="nl-NL" sz="1077" dirty="0">
                <a:solidFill>
                  <a:srgbClr val="D53A05"/>
                </a:solidFill>
              </a:rPr>
              <a:t>"</a:t>
            </a:r>
            <a:r>
              <a:rPr lang="nl-NL" sz="1077" dirty="0" err="1">
                <a:solidFill>
                  <a:srgbClr val="D53A05"/>
                </a:solidFill>
              </a:rPr>
              <a:t>true</a:t>
            </a:r>
            <a:r>
              <a:rPr lang="nl-NL" sz="1077" dirty="0">
                <a:solidFill>
                  <a:srgbClr val="D53A05"/>
                </a:solidFill>
              </a:rPr>
              <a:t>"</a:t>
            </a:r>
            <a:r>
              <a:rPr lang="nl-NL" sz="1077" dirty="0">
                <a:solidFill>
                  <a:schemeClr val="tx1"/>
                </a:solidFill>
              </a:rPr>
              <a:t>/&gt;</a:t>
            </a:r>
          </a:p>
          <a:p>
            <a:r>
              <a:rPr lang="nl-NL" sz="1077" dirty="0">
                <a:solidFill>
                  <a:schemeClr val="tx1"/>
                </a:solidFill>
              </a:rPr>
              <a:t>        &lt;</a:t>
            </a:r>
            <a:r>
              <a:rPr lang="nl-NL" sz="1077" dirty="0">
                <a:solidFill>
                  <a:srgbClr val="53954A"/>
                </a:solidFill>
              </a:rPr>
              <a:t>Button</a:t>
            </a:r>
            <a:r>
              <a:rPr lang="nl-NL" sz="1077" dirty="0">
                <a:solidFill>
                  <a:schemeClr val="tx1"/>
                </a:solidFill>
              </a:rPr>
              <a:t> </a:t>
            </a:r>
            <a:r>
              <a:rPr lang="nl-NL" sz="1077" dirty="0" err="1">
                <a:solidFill>
                  <a:srgbClr val="654792"/>
                </a:solidFill>
              </a:rPr>
              <a:t>Text</a:t>
            </a:r>
            <a:r>
              <a:rPr lang="nl-NL" sz="1077" dirty="0">
                <a:solidFill>
                  <a:schemeClr val="tx1"/>
                </a:solidFill>
              </a:rPr>
              <a:t>=</a:t>
            </a:r>
            <a:r>
              <a:rPr lang="nl-NL" sz="1077" dirty="0">
                <a:solidFill>
                  <a:srgbClr val="D53A05"/>
                </a:solidFill>
              </a:rPr>
              <a:t>"Login" </a:t>
            </a:r>
            <a:r>
              <a:rPr lang="nl-NL" sz="1077" dirty="0" err="1">
                <a:solidFill>
                  <a:srgbClr val="654792"/>
                </a:solidFill>
              </a:rPr>
              <a:t>TextColor</a:t>
            </a:r>
            <a:r>
              <a:rPr lang="nl-NL" sz="1077" dirty="0">
                <a:solidFill>
                  <a:schemeClr val="tx1"/>
                </a:solidFill>
              </a:rPr>
              <a:t>=</a:t>
            </a:r>
            <a:r>
              <a:rPr lang="nl-NL" sz="1077" dirty="0">
                <a:solidFill>
                  <a:srgbClr val="D53A05"/>
                </a:solidFill>
              </a:rPr>
              <a:t>"White"</a:t>
            </a:r>
          </a:p>
          <a:p>
            <a:r>
              <a:rPr lang="en-US" sz="1077" dirty="0">
                <a:solidFill>
                  <a:schemeClr val="tx1"/>
                </a:solidFill>
              </a:rPr>
              <a:t>                </a:t>
            </a:r>
            <a:r>
              <a:rPr lang="en-US" sz="1077" dirty="0" err="1">
                <a:solidFill>
                  <a:srgbClr val="654792"/>
                </a:solidFill>
              </a:rPr>
              <a:t>BackgroundColor</a:t>
            </a:r>
            <a:r>
              <a:rPr lang="en-US" sz="1077" dirty="0">
                <a:solidFill>
                  <a:schemeClr val="tx1"/>
                </a:solidFill>
              </a:rPr>
              <a:t>=</a:t>
            </a:r>
            <a:r>
              <a:rPr lang="en-US" sz="1077" dirty="0">
                <a:solidFill>
                  <a:srgbClr val="D53A05"/>
                </a:solidFill>
              </a:rPr>
              <a:t>"#77D065"</a:t>
            </a:r>
          </a:p>
          <a:p>
            <a:r>
              <a:rPr lang="en-US" sz="1077" dirty="0">
                <a:solidFill>
                  <a:schemeClr val="tx1"/>
                </a:solidFill>
              </a:rPr>
              <a:t>                </a:t>
            </a:r>
            <a:r>
              <a:rPr lang="en-US" sz="1077" dirty="0">
                <a:solidFill>
                  <a:srgbClr val="654792"/>
                </a:solidFill>
              </a:rPr>
              <a:t>Command</a:t>
            </a:r>
            <a:r>
              <a:rPr lang="en-US" sz="1077" dirty="0">
                <a:solidFill>
                  <a:schemeClr val="tx1"/>
                </a:solidFill>
              </a:rPr>
              <a:t>=</a:t>
            </a:r>
            <a:r>
              <a:rPr lang="en-US" sz="1077" dirty="0">
                <a:solidFill>
                  <a:srgbClr val="D53A05"/>
                </a:solidFill>
              </a:rPr>
              <a:t>"{Binding </a:t>
            </a:r>
            <a:r>
              <a:rPr lang="en-US" sz="1077" dirty="0" err="1">
                <a:solidFill>
                  <a:srgbClr val="D53A05"/>
                </a:solidFill>
              </a:rPr>
              <a:t>LoginCommand</a:t>
            </a:r>
            <a:r>
              <a:rPr lang="en-US" sz="1077" dirty="0">
                <a:solidFill>
                  <a:srgbClr val="D53A05"/>
                </a:solidFill>
              </a:rPr>
              <a:t>}"</a:t>
            </a:r>
            <a:r>
              <a:rPr lang="en-US" sz="1077" dirty="0">
                <a:solidFill>
                  <a:schemeClr val="tx1"/>
                </a:solidFill>
              </a:rPr>
              <a:t>/&gt;</a:t>
            </a:r>
          </a:p>
          <a:p>
            <a:r>
              <a:rPr lang="en-US" sz="1077" dirty="0">
                <a:solidFill>
                  <a:schemeClr val="tx1"/>
                </a:solidFill>
              </a:rPr>
              <a:t>    &lt;/</a:t>
            </a:r>
            <a:r>
              <a:rPr lang="en-US" sz="1077" dirty="0" err="1">
                <a:solidFill>
                  <a:srgbClr val="53954A"/>
                </a:solidFill>
              </a:rPr>
              <a:t>StackLayout</a:t>
            </a:r>
            <a:r>
              <a:rPr lang="en-US" sz="1077" dirty="0">
                <a:solidFill>
                  <a:schemeClr val="tx1"/>
                </a:solidFill>
              </a:rPr>
              <a:t>&gt;</a:t>
            </a:r>
          </a:p>
          <a:p>
            <a:r>
              <a:rPr lang="en-US" sz="1077" dirty="0">
                <a:solidFill>
                  <a:schemeClr val="tx1"/>
                </a:solidFill>
              </a:rPr>
              <a:t>&lt;/</a:t>
            </a:r>
            <a:r>
              <a:rPr lang="en-US" sz="1077" dirty="0" err="1">
                <a:solidFill>
                  <a:srgbClr val="53954A"/>
                </a:solidFill>
              </a:rPr>
              <a:t>ContentPage</a:t>
            </a:r>
            <a:r>
              <a:rPr lang="en-US" sz="1077" dirty="0">
                <a:solidFill>
                  <a:schemeClr val="tx1"/>
                </a:solidFill>
              </a:rPr>
              <a:t>&gt;</a:t>
            </a:r>
          </a:p>
          <a:p>
            <a:r>
              <a:rPr lang="en-US" sz="1077" dirty="0">
                <a:solidFill>
                  <a:schemeClr val="tx1"/>
                </a:solidFill>
              </a:rPr>
              <a:t>&lt;</a:t>
            </a:r>
            <a:r>
              <a:rPr lang="en-US" sz="1077" dirty="0" err="1">
                <a:solidFill>
                  <a:srgbClr val="53954A"/>
                </a:solidFill>
              </a:rPr>
              <a:t>ContentPage</a:t>
            </a:r>
            <a:r>
              <a:rPr lang="en-US" sz="1077" dirty="0">
                <a:solidFill>
                  <a:srgbClr val="53954A"/>
                </a:solidFill>
              </a:rPr>
              <a:t> </a:t>
            </a:r>
            <a:r>
              <a:rPr lang="en-US" sz="1077" dirty="0">
                <a:solidFill>
                  <a:srgbClr val="654792"/>
                </a:solidFill>
              </a:rPr>
              <a:t>Title</a:t>
            </a:r>
            <a:r>
              <a:rPr lang="en-US" sz="1077" dirty="0">
                <a:solidFill>
                  <a:schemeClr val="tx1"/>
                </a:solidFill>
              </a:rPr>
              <a:t>=</a:t>
            </a:r>
            <a:r>
              <a:rPr lang="en-US" sz="1077" dirty="0">
                <a:solidFill>
                  <a:srgbClr val="D53A05"/>
                </a:solidFill>
              </a:rPr>
              <a:t>"Settings" </a:t>
            </a:r>
            <a:r>
              <a:rPr lang="en-US" sz="1077" dirty="0">
                <a:solidFill>
                  <a:srgbClr val="654792"/>
                </a:solidFill>
              </a:rPr>
              <a:t>Icon</a:t>
            </a:r>
            <a:r>
              <a:rPr lang="en-US" sz="1077" dirty="0">
                <a:solidFill>
                  <a:schemeClr val="tx1"/>
                </a:solidFill>
              </a:rPr>
              <a:t>=</a:t>
            </a:r>
            <a:r>
              <a:rPr lang="en-US" sz="1077" dirty="0">
                <a:solidFill>
                  <a:srgbClr val="D53A05"/>
                </a:solidFill>
              </a:rPr>
              <a:t>"</a:t>
            </a:r>
            <a:r>
              <a:rPr lang="en-US" sz="1077" dirty="0" err="1">
                <a:solidFill>
                  <a:srgbClr val="D53A05"/>
                </a:solidFill>
              </a:rPr>
              <a:t>Settings.png</a:t>
            </a:r>
            <a:r>
              <a:rPr lang="en-US" sz="1077" dirty="0">
                <a:solidFill>
                  <a:srgbClr val="D53A05"/>
                </a:solidFill>
              </a:rPr>
              <a:t>"</a:t>
            </a:r>
            <a:r>
              <a:rPr lang="en-US" sz="1077" dirty="0">
                <a:solidFill>
                  <a:schemeClr val="tx1"/>
                </a:solidFill>
              </a:rPr>
              <a:t>&gt;</a:t>
            </a:r>
          </a:p>
          <a:p>
            <a:r>
              <a:rPr lang="fi-FI" sz="1077" dirty="0">
                <a:solidFill>
                  <a:srgbClr val="848684"/>
                </a:solidFill>
              </a:rPr>
              <a:t>    &lt;!-- </a:t>
            </a:r>
            <a:r>
              <a:rPr lang="fi-FI" sz="1077" dirty="0" err="1">
                <a:solidFill>
                  <a:srgbClr val="848684"/>
                </a:solidFill>
              </a:rPr>
              <a:t>Settings</a:t>
            </a:r>
            <a:r>
              <a:rPr lang="fi-FI" sz="1077" dirty="0">
                <a:solidFill>
                  <a:srgbClr val="848684"/>
                </a:solidFill>
              </a:rPr>
              <a:t> --&gt;</a:t>
            </a:r>
          </a:p>
          <a:p>
            <a:r>
              <a:rPr lang="fi-FI" sz="1077" dirty="0">
                <a:solidFill>
                  <a:schemeClr val="tx1"/>
                </a:solidFill>
              </a:rPr>
              <a:t>&lt;/</a:t>
            </a:r>
            <a:r>
              <a:rPr lang="fi-FI" sz="1077" dirty="0" err="1">
                <a:solidFill>
                  <a:srgbClr val="53954A"/>
                </a:solidFill>
              </a:rPr>
              <a:t>ContentPage</a:t>
            </a:r>
            <a:r>
              <a:rPr lang="fi-FI" sz="1077" dirty="0">
                <a:solidFill>
                  <a:schemeClr val="tx1"/>
                </a:solidFill>
              </a:rPr>
              <a:t>&gt;</a:t>
            </a:r>
          </a:p>
          <a:p>
            <a:r>
              <a:rPr lang="fi-FI" sz="1077" dirty="0">
                <a:solidFill>
                  <a:schemeClr val="tx1"/>
                </a:solidFill>
              </a:rPr>
              <a:t>&lt;/</a:t>
            </a:r>
            <a:r>
              <a:rPr lang="fi-FI" sz="1077" dirty="0">
                <a:solidFill>
                  <a:srgbClr val="53954A"/>
                </a:solidFill>
              </a:rPr>
              <a:t>TabbedPage</a:t>
            </a:r>
            <a:r>
              <a:rPr lang="fi-FI" sz="1077" dirty="0">
                <a:solidFill>
                  <a:schemeClr val="tx1"/>
                </a:solidFill>
              </a:rPr>
              <a:t>.Children&gt;</a:t>
            </a:r>
          </a:p>
          <a:p>
            <a:r>
              <a:rPr lang="fi-FI" sz="1077">
                <a:solidFill>
                  <a:schemeClr val="tx1"/>
                </a:solidFill>
              </a:rPr>
              <a:t>&lt;/</a:t>
            </a:r>
            <a:r>
              <a:rPr lang="fi-FI" sz="1077">
                <a:solidFill>
                  <a:srgbClr val="53954A"/>
                </a:solidFill>
              </a:rPr>
              <a:t>TabbedPage</a:t>
            </a:r>
            <a:r>
              <a:rPr lang="fi-FI" sz="1077">
                <a:solidFill>
                  <a:schemeClr val="tx1"/>
                </a:solidFill>
              </a:rPr>
              <a:t>&gt;</a:t>
            </a:r>
            <a:endParaRPr lang="en-US" sz="1077" dirty="0">
              <a:solidFill>
                <a:schemeClr val="tx1"/>
              </a:solidFill>
            </a:endParaRPr>
          </a:p>
          <a:p>
            <a:endParaRPr lang="en-US" sz="1077" dirty="0">
              <a:solidFill>
                <a:schemeClr val="tx1"/>
              </a:solidFill>
            </a:endParaRPr>
          </a:p>
        </p:txBody>
      </p:sp>
      <p:sp>
        <p:nvSpPr>
          <p:cNvPr id="3" name="Title 2"/>
          <p:cNvSpPr>
            <a:spLocks noGrp="1"/>
          </p:cNvSpPr>
          <p:nvPr>
            <p:ph type="title"/>
          </p:nvPr>
        </p:nvSpPr>
        <p:spPr/>
        <p:txBody>
          <a:bodyPr/>
          <a:lstStyle/>
          <a:p>
            <a:r>
              <a:rPr lang="en-US" dirty="0"/>
              <a:t>UI </a:t>
            </a:r>
            <a:r>
              <a:rPr lang="en-US" dirty="0" err="1"/>
              <a:t>Nativa</a:t>
            </a:r>
            <a:r>
              <a:rPr lang="en-US" dirty="0"/>
              <a:t> </a:t>
            </a:r>
            <a:r>
              <a:rPr lang="en-US" dirty="0" err="1"/>
              <a:t>desde</a:t>
            </a:r>
            <a:r>
              <a:rPr lang="en-US" dirty="0"/>
              <a:t> </a:t>
            </a:r>
            <a:r>
              <a:rPr lang="en-US" dirty="0" err="1"/>
              <a:t>código</a:t>
            </a:r>
            <a:r>
              <a:rPr lang="en-US" dirty="0"/>
              <a:t> </a:t>
            </a:r>
            <a:r>
              <a:rPr lang="en-US" dirty="0" err="1"/>
              <a:t>compartido</a:t>
            </a:r>
            <a:endParaRPr lang="en-US" dirty="0"/>
          </a:p>
        </p:txBody>
      </p:sp>
      <p:sp>
        <p:nvSpPr>
          <p:cNvPr id="15" name="Left Brace 14"/>
          <p:cNvSpPr/>
          <p:nvPr/>
        </p:nvSpPr>
        <p:spPr>
          <a:xfrm>
            <a:off x="5777006" y="1519700"/>
            <a:ext cx="236523" cy="4506386"/>
          </a:xfrm>
          <a:prstGeom prst="leftBrace">
            <a:avLst>
              <a:gd name="adj1" fmla="val 56668"/>
              <a:gd name="adj2" fmla="val 50000"/>
            </a:avLst>
          </a:prstGeom>
          <a:ln w="19050" cap="rnd">
            <a:solidFill>
              <a:schemeClr val="bg2">
                <a:lumMod val="65000"/>
              </a:schemeClr>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765">
              <a:ln w="38100" cmpd="sng">
                <a:solidFill>
                  <a:srgbClr val="000000"/>
                </a:solidFill>
                <a:prstDash val="dash"/>
              </a:ln>
            </a:endParaRPr>
          </a:p>
        </p:txBody>
      </p:sp>
      <p:pic>
        <p:nvPicPr>
          <p:cNvPr id="1026" name="Picture 2" descr="https://www.xamstatic.com/dist/images/pages/forms/example-app-tjdLiOY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0360" y="1884287"/>
            <a:ext cx="5446828" cy="34859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7131910"/>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4" name="Título 3"/>
          <p:cNvSpPr>
            <a:spLocks noGrp="1"/>
          </p:cNvSpPr>
          <p:nvPr>
            <p:ph type="ctrTitle"/>
          </p:nvPr>
        </p:nvSpPr>
        <p:spPr/>
        <p:txBody>
          <a:bodyPr/>
          <a:lstStyle/>
          <a:p>
            <a:r>
              <a:rPr lang="es-ES" sz="5294" dirty="0"/>
              <a:t>DEMO: Vistas básicas</a:t>
            </a:r>
          </a:p>
        </p:txBody>
      </p:sp>
      <p:sp>
        <p:nvSpPr>
          <p:cNvPr id="5" name="Marcador de texto 4"/>
          <p:cNvSpPr>
            <a:spLocks noGrp="1"/>
          </p:cNvSpPr>
          <p:nvPr>
            <p:ph type="subTitle" idx="1"/>
          </p:nvPr>
        </p:nvSpPr>
        <p:spPr/>
        <p:txBody>
          <a:bodyPr/>
          <a:lstStyle/>
          <a:p>
            <a:r>
              <a:rPr lang="es-ES" dirty="0"/>
              <a:t>XAML </a:t>
            </a:r>
            <a:r>
              <a:rPr lang="es-ES" dirty="0" err="1"/>
              <a:t>Love</a:t>
            </a:r>
            <a:r>
              <a:rPr lang="es-ES" dirty="0"/>
              <a:t>!</a:t>
            </a:r>
          </a:p>
        </p:txBody>
      </p:sp>
    </p:spTree>
    <p:extLst>
      <p:ext uri="{BB962C8B-B14F-4D97-AF65-F5344CB8AC3E}">
        <p14:creationId xmlns:p14="http://schemas.microsoft.com/office/powerpoint/2010/main" val="3738078812"/>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FF8C00"/>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El patron MVVM</a:t>
            </a:r>
          </a:p>
        </p:txBody>
      </p:sp>
    </p:spTree>
    <p:extLst>
      <p:ext uri="{BB962C8B-B14F-4D97-AF65-F5344CB8AC3E}">
        <p14:creationId xmlns:p14="http://schemas.microsoft.com/office/powerpoint/2010/main" val="2203524268"/>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8"/>
          <p:cNvSpPr>
            <a:spLocks noChangeArrowheads="1"/>
          </p:cNvSpPr>
          <p:nvPr/>
        </p:nvSpPr>
        <p:spPr bwMode="gray">
          <a:xfrm>
            <a:off x="7107343" y="2331998"/>
            <a:ext cx="2367438" cy="432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nchor="ctr"/>
          <a:lstStyle/>
          <a:p>
            <a:pPr defTabSz="914225"/>
            <a:endParaRPr lang="de-DE" sz="3200" b="1" dirty="0">
              <a:solidFill>
                <a:srgbClr val="027F98"/>
              </a:solidFill>
              <a:latin typeface="Myriad Pro"/>
              <a:cs typeface="Myriad Pro"/>
            </a:endParaRPr>
          </a:p>
        </p:txBody>
      </p:sp>
      <p:sp>
        <p:nvSpPr>
          <p:cNvPr id="12" name="TextBox 31"/>
          <p:cNvSpPr txBox="1"/>
          <p:nvPr/>
        </p:nvSpPr>
        <p:spPr>
          <a:xfrm>
            <a:off x="12467123" y="4181367"/>
            <a:ext cx="184705" cy="374793"/>
          </a:xfrm>
          <a:prstGeom prst="rect">
            <a:avLst/>
          </a:prstGeom>
          <a:noFill/>
        </p:spPr>
        <p:txBody>
          <a:bodyPr wrap="none" rtlCol="0">
            <a:spAutoFit/>
          </a:bodyPr>
          <a:lstStyle/>
          <a:p>
            <a:endParaRPr lang="en-US" dirty="0">
              <a:solidFill>
                <a:srgbClr val="027F98"/>
              </a:solidFill>
            </a:endParaRPr>
          </a:p>
        </p:txBody>
      </p:sp>
      <p:sp>
        <p:nvSpPr>
          <p:cNvPr id="10" name="TextBox 22"/>
          <p:cNvSpPr txBox="1"/>
          <p:nvPr/>
        </p:nvSpPr>
        <p:spPr>
          <a:xfrm>
            <a:off x="2636490" y="2973079"/>
            <a:ext cx="646240" cy="468972"/>
          </a:xfrm>
          <a:prstGeom prst="rect">
            <a:avLst/>
          </a:prstGeom>
          <a:noFill/>
        </p:spPr>
        <p:txBody>
          <a:bodyPr wrap="none" rtlCol="0">
            <a:spAutoFit/>
          </a:bodyPr>
          <a:lstStyle/>
          <a:p>
            <a:r>
              <a:rPr lang="en-US" sz="2400" dirty="0">
                <a:latin typeface="Segoe UI" panose="020B0502040204020203" pitchFamily="34" charset="0"/>
                <a:cs typeface="Segoe UI" panose="020B0502040204020203" pitchFamily="34" charset="0"/>
              </a:rPr>
              <a:t>IDE</a:t>
            </a:r>
          </a:p>
        </p:txBody>
      </p:sp>
      <p:sp>
        <p:nvSpPr>
          <p:cNvPr id="14" name="TextBox 22"/>
          <p:cNvSpPr txBox="1"/>
          <p:nvPr/>
        </p:nvSpPr>
        <p:spPr>
          <a:xfrm>
            <a:off x="2249420" y="3890352"/>
            <a:ext cx="1434804" cy="468972"/>
          </a:xfrm>
          <a:prstGeom prst="rect">
            <a:avLst/>
          </a:prstGeom>
          <a:noFill/>
        </p:spPr>
        <p:txBody>
          <a:bodyPr wrap="none" rtlCol="0">
            <a:spAutoFit/>
          </a:bodyPr>
          <a:lstStyle/>
          <a:p>
            <a:r>
              <a:rPr lang="en-US" sz="2400" dirty="0" err="1">
                <a:latin typeface="Segoe UI" panose="020B0502040204020203" pitchFamily="34" charset="0"/>
                <a:cs typeface="Segoe UI" panose="020B0502040204020203" pitchFamily="34" charset="0"/>
              </a:rPr>
              <a:t>Lenguaje</a:t>
            </a:r>
            <a:endParaRPr lang="en-US" sz="2400" dirty="0">
              <a:latin typeface="Segoe UI" panose="020B0502040204020203" pitchFamily="34" charset="0"/>
              <a:cs typeface="Segoe UI" panose="020B0502040204020203" pitchFamily="34" charset="0"/>
            </a:endParaRPr>
          </a:p>
        </p:txBody>
      </p:sp>
      <p:sp>
        <p:nvSpPr>
          <p:cNvPr id="15" name="TextBox 22"/>
          <p:cNvSpPr txBox="1"/>
          <p:nvPr/>
        </p:nvSpPr>
        <p:spPr>
          <a:xfrm>
            <a:off x="2469801" y="4807626"/>
            <a:ext cx="987631" cy="468972"/>
          </a:xfrm>
          <a:prstGeom prst="rect">
            <a:avLst/>
          </a:prstGeom>
          <a:noFill/>
        </p:spPr>
        <p:txBody>
          <a:bodyPr wrap="none" rtlCol="0">
            <a:spAutoFit/>
          </a:bodyPr>
          <a:lstStyle/>
          <a:p>
            <a:r>
              <a:rPr lang="en-US" sz="2400" dirty="0">
                <a:latin typeface="Segoe UI" panose="020B0502040204020203" pitchFamily="34" charset="0"/>
                <a:cs typeface="Segoe UI" panose="020B0502040204020203" pitchFamily="34" charset="0"/>
              </a:rPr>
              <a:t>Vistas</a:t>
            </a:r>
          </a:p>
        </p:txBody>
      </p:sp>
      <p:graphicFrame>
        <p:nvGraphicFramePr>
          <p:cNvPr id="5" name="Tabla 4"/>
          <p:cNvGraphicFramePr>
            <a:graphicFrameLocks noGrp="1"/>
          </p:cNvGraphicFramePr>
          <p:nvPr>
            <p:extLst/>
          </p:nvPr>
        </p:nvGraphicFramePr>
        <p:xfrm>
          <a:off x="3888094" y="1989552"/>
          <a:ext cx="6095136" cy="3748970"/>
        </p:xfrm>
        <a:graphic>
          <a:graphicData uri="http://schemas.openxmlformats.org/drawingml/2006/table">
            <a:tbl>
              <a:tblPr firstRow="1" bandRow="1">
                <a:tableStyleId>{7DF18680-E054-41AD-8BC1-D1AEF772440D}</a:tableStyleId>
              </a:tblPr>
              <a:tblGrid>
                <a:gridCol w="2031712">
                  <a:extLst>
                    <a:ext uri="{9D8B030D-6E8A-4147-A177-3AD203B41FA5}">
                      <a16:colId xmlns:a16="http://schemas.microsoft.com/office/drawing/2014/main" val="20000"/>
                    </a:ext>
                  </a:extLst>
                </a:gridCol>
                <a:gridCol w="2031712">
                  <a:extLst>
                    <a:ext uri="{9D8B030D-6E8A-4147-A177-3AD203B41FA5}">
                      <a16:colId xmlns:a16="http://schemas.microsoft.com/office/drawing/2014/main" val="20001"/>
                    </a:ext>
                  </a:extLst>
                </a:gridCol>
                <a:gridCol w="2031712">
                  <a:extLst>
                    <a:ext uri="{9D8B030D-6E8A-4147-A177-3AD203B41FA5}">
                      <a16:colId xmlns:a16="http://schemas.microsoft.com/office/drawing/2014/main" val="20002"/>
                    </a:ext>
                  </a:extLst>
                </a:gridCol>
              </a:tblGrid>
              <a:tr h="822946">
                <a:tc>
                  <a:txBody>
                    <a:bodyPr/>
                    <a:lstStyle/>
                    <a:p>
                      <a:pPr algn="ctr"/>
                      <a:r>
                        <a:rPr lang="es-ES" sz="2400" dirty="0"/>
                        <a:t>iOS</a:t>
                      </a:r>
                    </a:p>
                  </a:txBody>
                  <a:tcPr marL="91427" marR="91427" marT="45713" marB="45713">
                    <a:solidFill>
                      <a:schemeClr val="accent1"/>
                    </a:solidFill>
                  </a:tcPr>
                </a:tc>
                <a:tc>
                  <a:txBody>
                    <a:bodyPr/>
                    <a:lstStyle/>
                    <a:p>
                      <a:pPr algn="ctr"/>
                      <a:r>
                        <a:rPr lang="es-ES" sz="2400" dirty="0"/>
                        <a:t>Android</a:t>
                      </a:r>
                    </a:p>
                  </a:txBody>
                  <a:tcPr marL="91427" marR="91427" marT="45713" marB="45713">
                    <a:solidFill>
                      <a:schemeClr val="accent1"/>
                    </a:solidFill>
                  </a:tcPr>
                </a:tc>
                <a:tc>
                  <a:txBody>
                    <a:bodyPr/>
                    <a:lstStyle/>
                    <a:p>
                      <a:pPr algn="ctr"/>
                      <a:r>
                        <a:rPr lang="es-ES" sz="2400" dirty="0"/>
                        <a:t>Windows Phone</a:t>
                      </a:r>
                    </a:p>
                  </a:txBody>
                  <a:tcPr marL="91427" marR="91427" marT="45713" marB="45713">
                    <a:solidFill>
                      <a:schemeClr val="accent1"/>
                    </a:solidFill>
                  </a:tcPr>
                </a:tc>
                <a:extLst>
                  <a:ext uri="{0D108BD9-81ED-4DB2-BD59-A6C34878D82A}">
                    <a16:rowId xmlns:a16="http://schemas.microsoft.com/office/drawing/2014/main" val="10000"/>
                  </a:ext>
                </a:extLst>
              </a:tr>
              <a:tr h="822946">
                <a:tc>
                  <a:txBody>
                    <a:bodyPr/>
                    <a:lstStyle/>
                    <a:p>
                      <a:pPr algn="ctr"/>
                      <a:r>
                        <a:rPr lang="es-ES" sz="2400" dirty="0" err="1"/>
                        <a:t>Xcode</a:t>
                      </a:r>
                      <a:endParaRPr lang="es-ES" sz="2400" dirty="0"/>
                    </a:p>
                  </a:txBody>
                  <a:tcPr marL="91427" marR="91427" marT="45713" marB="45713"/>
                </a:tc>
                <a:tc>
                  <a:txBody>
                    <a:bodyPr/>
                    <a:lstStyle/>
                    <a:p>
                      <a:pPr algn="ctr"/>
                      <a:r>
                        <a:rPr lang="es-ES" sz="2400" dirty="0"/>
                        <a:t>Android Studio</a:t>
                      </a:r>
                    </a:p>
                  </a:txBody>
                  <a:tcPr marL="91427" marR="91427" marT="45713" marB="45713"/>
                </a:tc>
                <a:tc>
                  <a:txBody>
                    <a:bodyPr/>
                    <a:lstStyle/>
                    <a:p>
                      <a:pPr algn="ctr"/>
                      <a:r>
                        <a:rPr lang="es-ES" sz="2400" dirty="0"/>
                        <a:t>Visual</a:t>
                      </a:r>
                      <a:r>
                        <a:rPr lang="es-ES" sz="2400" baseline="0" dirty="0"/>
                        <a:t> Studio</a:t>
                      </a:r>
                      <a:endParaRPr lang="es-ES" sz="2400" dirty="0"/>
                    </a:p>
                  </a:txBody>
                  <a:tcPr marL="91427" marR="91427" marT="45713" marB="45713"/>
                </a:tc>
                <a:extLst>
                  <a:ext uri="{0D108BD9-81ED-4DB2-BD59-A6C34878D82A}">
                    <a16:rowId xmlns:a16="http://schemas.microsoft.com/office/drawing/2014/main" val="10001"/>
                  </a:ext>
                </a:extLst>
              </a:tr>
              <a:tr h="118870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ES" sz="2400" dirty="0" err="1"/>
                        <a:t>ObjectiveC</a:t>
                      </a:r>
                      <a:r>
                        <a:rPr lang="es-ES" sz="2400" dirty="0"/>
                        <a:t> o Swift</a:t>
                      </a:r>
                    </a:p>
                    <a:p>
                      <a:pPr algn="ctr"/>
                      <a:endParaRPr lang="es-ES" sz="2400" dirty="0"/>
                    </a:p>
                  </a:txBody>
                  <a:tcPr marL="91427" marR="91427" marT="45713" marB="45713"/>
                </a:tc>
                <a:tc>
                  <a:txBody>
                    <a:bodyPr/>
                    <a:lstStyle/>
                    <a:p>
                      <a:pPr algn="ctr"/>
                      <a:r>
                        <a:rPr lang="es-ES" sz="2400" dirty="0"/>
                        <a:t>Java</a:t>
                      </a:r>
                    </a:p>
                  </a:txBody>
                  <a:tcPr marL="91427" marR="91427" marT="45713" marB="45713"/>
                </a:tc>
                <a:tc>
                  <a:txBody>
                    <a:bodyPr/>
                    <a:lstStyle/>
                    <a:p>
                      <a:pPr algn="ctr"/>
                      <a:r>
                        <a:rPr lang="es-ES" sz="2400" dirty="0"/>
                        <a:t>C#</a:t>
                      </a:r>
                    </a:p>
                  </a:txBody>
                  <a:tcPr marL="91427" marR="91427" marT="45713" marB="45713"/>
                </a:tc>
                <a:extLst>
                  <a:ext uri="{0D108BD9-81ED-4DB2-BD59-A6C34878D82A}">
                    <a16:rowId xmlns:a16="http://schemas.microsoft.com/office/drawing/2014/main" val="10002"/>
                  </a:ext>
                </a:extLst>
              </a:tr>
              <a:tr h="457186">
                <a:tc>
                  <a:txBody>
                    <a:bodyPr/>
                    <a:lstStyle/>
                    <a:p>
                      <a:pPr algn="ctr"/>
                      <a:r>
                        <a:rPr lang="es-ES" sz="2400" dirty="0" err="1"/>
                        <a:t>Storyboard</a:t>
                      </a:r>
                      <a:endParaRPr lang="es-ES" sz="2400" dirty="0"/>
                    </a:p>
                  </a:txBody>
                  <a:tcPr marL="91427" marR="91427" marT="45713" marB="45713"/>
                </a:tc>
                <a:tc>
                  <a:txBody>
                    <a:bodyPr/>
                    <a:lstStyle/>
                    <a:p>
                      <a:pPr algn="ctr"/>
                      <a:r>
                        <a:rPr lang="es-ES" sz="2400" dirty="0"/>
                        <a:t>AXML</a:t>
                      </a:r>
                    </a:p>
                  </a:txBody>
                  <a:tcPr marL="91427" marR="91427" marT="45713" marB="45713"/>
                </a:tc>
                <a:tc>
                  <a:txBody>
                    <a:bodyPr/>
                    <a:lstStyle/>
                    <a:p>
                      <a:pPr algn="ctr"/>
                      <a:r>
                        <a:rPr lang="es-ES" sz="2400" dirty="0"/>
                        <a:t>XAML</a:t>
                      </a:r>
                    </a:p>
                  </a:txBody>
                  <a:tcPr marL="91427" marR="91427" marT="45713" marB="45713"/>
                </a:tc>
                <a:extLst>
                  <a:ext uri="{0D108BD9-81ED-4DB2-BD59-A6C34878D82A}">
                    <a16:rowId xmlns:a16="http://schemas.microsoft.com/office/drawing/2014/main" val="10003"/>
                  </a:ext>
                </a:extLst>
              </a:tr>
              <a:tr h="457186">
                <a:tc>
                  <a:txBody>
                    <a:bodyPr/>
                    <a:lstStyle/>
                    <a:p>
                      <a:pPr algn="ctr"/>
                      <a:r>
                        <a:rPr lang="es-ES" sz="2400" dirty="0"/>
                        <a:t>MVC</a:t>
                      </a:r>
                    </a:p>
                  </a:txBody>
                  <a:tcPr marL="91427" marR="91427" marT="45713" marB="45713"/>
                </a:tc>
                <a:tc>
                  <a:txBody>
                    <a:bodyPr/>
                    <a:lstStyle/>
                    <a:p>
                      <a:pPr algn="ctr"/>
                      <a:r>
                        <a:rPr lang="es-ES" sz="2400" dirty="0"/>
                        <a:t>MVC</a:t>
                      </a:r>
                    </a:p>
                  </a:txBody>
                  <a:tcPr marL="91427" marR="91427" marT="45713" marB="45713"/>
                </a:tc>
                <a:tc>
                  <a:txBody>
                    <a:bodyPr/>
                    <a:lstStyle/>
                    <a:p>
                      <a:pPr algn="ctr"/>
                      <a:r>
                        <a:rPr lang="es-ES" sz="2400" dirty="0"/>
                        <a:t>MVVM</a:t>
                      </a:r>
                    </a:p>
                  </a:txBody>
                  <a:tcPr marL="91427" marR="91427" marT="45713" marB="45713"/>
                </a:tc>
                <a:extLst>
                  <a:ext uri="{0D108BD9-81ED-4DB2-BD59-A6C34878D82A}">
                    <a16:rowId xmlns:a16="http://schemas.microsoft.com/office/drawing/2014/main" val="10004"/>
                  </a:ext>
                </a:extLst>
              </a:tr>
            </a:tbl>
          </a:graphicData>
        </a:graphic>
      </p:graphicFrame>
      <p:sp>
        <p:nvSpPr>
          <p:cNvPr id="16" name="TextBox 22"/>
          <p:cNvSpPr txBox="1"/>
          <p:nvPr/>
        </p:nvSpPr>
        <p:spPr>
          <a:xfrm>
            <a:off x="2145582" y="5337276"/>
            <a:ext cx="2150473" cy="374793"/>
          </a:xfrm>
          <a:prstGeom prst="rect">
            <a:avLst/>
          </a:prstGeom>
          <a:noFill/>
        </p:spPr>
        <p:txBody>
          <a:bodyPr wrap="square" rtlCol="0">
            <a:spAutoFit/>
          </a:bodyPr>
          <a:lstStyle/>
          <a:p>
            <a:r>
              <a:rPr lang="en-US" dirty="0" err="1">
                <a:latin typeface="Segoe UI" panose="020B0502040204020203" pitchFamily="34" charset="0"/>
                <a:cs typeface="Segoe UI" panose="020B0502040204020203" pitchFamily="34" charset="0"/>
              </a:rPr>
              <a:t>Patrón</a:t>
            </a:r>
            <a:r>
              <a:rPr lang="en-US" dirty="0">
                <a:latin typeface="Segoe UI" panose="020B0502040204020203" pitchFamily="34" charset="0"/>
                <a:cs typeface="Segoe UI" panose="020B0502040204020203" pitchFamily="34" charset="0"/>
              </a:rPr>
              <a:t> </a:t>
            </a:r>
            <a:r>
              <a:rPr lang="en-US" dirty="0" err="1">
                <a:latin typeface="Segoe UI" panose="020B0502040204020203" pitchFamily="34" charset="0"/>
                <a:cs typeface="Segoe UI" panose="020B0502040204020203" pitchFamily="34" charset="0"/>
              </a:rPr>
              <a:t>diseño</a:t>
            </a:r>
            <a:endParaRPr lang="en-US" dirty="0">
              <a:latin typeface="Segoe UI" panose="020B0502040204020203" pitchFamily="34" charset="0"/>
              <a:cs typeface="Segoe UI" panose="020B0502040204020203" pitchFamily="34" charset="0"/>
            </a:endParaRPr>
          </a:p>
        </p:txBody>
      </p:sp>
      <p:sp>
        <p:nvSpPr>
          <p:cNvPr id="13" name="Title 2"/>
          <p:cNvSpPr txBox="1">
            <a:spLocks/>
          </p:cNvSpPr>
          <p:nvPr/>
        </p:nvSpPr>
        <p:spPr>
          <a:xfrm>
            <a:off x="269241" y="289957"/>
            <a:ext cx="11655840" cy="899537"/>
          </a:xfrm>
          <a:prstGeom prst="rect">
            <a:avLst/>
          </a:prstGeom>
        </p:spPr>
        <p:txBody>
          <a:bodyPr vert="horz" wrap="square" lIns="143428" tIns="89642" rIns="143428" bIns="89642" rtlCol="0" anchor="b">
            <a:noAutofit/>
          </a:bodyPr>
          <a:lstStyle>
            <a:lvl1pPr algn="ctr" defTabSz="932742" rtl="0" eaLnBrk="1" latinLnBrk="0" hangingPunct="1">
              <a:lnSpc>
                <a:spcPct val="90000"/>
              </a:lnSpc>
              <a:spcBef>
                <a:spcPct val="0"/>
              </a:spcBef>
              <a:buNone/>
              <a:defRPr lang="en-US" sz="6119"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pt-BR" sz="5400" dirty="0"/>
              <a:t>Comparativa de plataformas </a:t>
            </a:r>
            <a:r>
              <a:rPr lang="pt-BR" sz="5400" dirty="0" err="1"/>
              <a:t>móviles</a:t>
            </a:r>
            <a:endParaRPr lang="pt-BR" sz="5400" dirty="0"/>
          </a:p>
        </p:txBody>
      </p:sp>
    </p:spTree>
    <p:extLst>
      <p:ext uri="{BB962C8B-B14F-4D97-AF65-F5344CB8AC3E}">
        <p14:creationId xmlns:p14="http://schemas.microsoft.com/office/powerpoint/2010/main" val="1059881075"/>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8"/>
          <p:cNvSpPr>
            <a:spLocks noChangeArrowheads="1"/>
          </p:cNvSpPr>
          <p:nvPr/>
        </p:nvSpPr>
        <p:spPr bwMode="gray">
          <a:xfrm>
            <a:off x="7107343" y="2331998"/>
            <a:ext cx="2367438" cy="432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nchor="ctr"/>
          <a:lstStyle/>
          <a:p>
            <a:pPr defTabSz="914225"/>
            <a:endParaRPr lang="de-DE" sz="3200" b="1" dirty="0">
              <a:solidFill>
                <a:srgbClr val="027F98"/>
              </a:solidFill>
              <a:latin typeface="Myriad Pro"/>
              <a:cs typeface="Myriad Pro"/>
            </a:endParaRPr>
          </a:p>
        </p:txBody>
      </p:sp>
      <p:sp>
        <p:nvSpPr>
          <p:cNvPr id="12" name="TextBox 31"/>
          <p:cNvSpPr txBox="1"/>
          <p:nvPr/>
        </p:nvSpPr>
        <p:spPr>
          <a:xfrm>
            <a:off x="12467123" y="4181367"/>
            <a:ext cx="184705" cy="374793"/>
          </a:xfrm>
          <a:prstGeom prst="rect">
            <a:avLst/>
          </a:prstGeom>
          <a:noFill/>
        </p:spPr>
        <p:txBody>
          <a:bodyPr wrap="none" rtlCol="0">
            <a:spAutoFit/>
          </a:bodyPr>
          <a:lstStyle/>
          <a:p>
            <a:endParaRPr lang="en-US" dirty="0">
              <a:solidFill>
                <a:srgbClr val="027F98"/>
              </a:solidFill>
            </a:endParaRPr>
          </a:p>
        </p:txBody>
      </p:sp>
      <p:sp>
        <p:nvSpPr>
          <p:cNvPr id="10" name="TextBox 22"/>
          <p:cNvSpPr txBox="1"/>
          <p:nvPr/>
        </p:nvSpPr>
        <p:spPr>
          <a:xfrm>
            <a:off x="2636487" y="2977229"/>
            <a:ext cx="646240" cy="468972"/>
          </a:xfrm>
          <a:prstGeom prst="rect">
            <a:avLst/>
          </a:prstGeom>
          <a:noFill/>
        </p:spPr>
        <p:txBody>
          <a:bodyPr wrap="none" rtlCol="0">
            <a:spAutoFit/>
          </a:bodyPr>
          <a:lstStyle/>
          <a:p>
            <a:r>
              <a:rPr lang="en-US" sz="2400" dirty="0">
                <a:latin typeface="Segoe UI" panose="020B0502040204020203" pitchFamily="34" charset="0"/>
                <a:cs typeface="Segoe UI" panose="020B0502040204020203" pitchFamily="34" charset="0"/>
              </a:rPr>
              <a:t>IDE</a:t>
            </a:r>
          </a:p>
        </p:txBody>
      </p:sp>
      <p:sp>
        <p:nvSpPr>
          <p:cNvPr id="14" name="TextBox 22"/>
          <p:cNvSpPr txBox="1"/>
          <p:nvPr/>
        </p:nvSpPr>
        <p:spPr>
          <a:xfrm>
            <a:off x="2249418" y="3805513"/>
            <a:ext cx="1434804" cy="468972"/>
          </a:xfrm>
          <a:prstGeom prst="rect">
            <a:avLst/>
          </a:prstGeom>
          <a:noFill/>
        </p:spPr>
        <p:txBody>
          <a:bodyPr wrap="none" rtlCol="0">
            <a:spAutoFit/>
          </a:bodyPr>
          <a:lstStyle/>
          <a:p>
            <a:r>
              <a:rPr lang="en-US" sz="2400" dirty="0" err="1">
                <a:latin typeface="Segoe UI" panose="020B0502040204020203" pitchFamily="34" charset="0"/>
                <a:cs typeface="Segoe UI" panose="020B0502040204020203" pitchFamily="34" charset="0"/>
              </a:rPr>
              <a:t>Lenguaje</a:t>
            </a:r>
            <a:endParaRPr lang="en-US" sz="2400" dirty="0">
              <a:latin typeface="Segoe UI" panose="020B0502040204020203" pitchFamily="34" charset="0"/>
              <a:cs typeface="Segoe UI" panose="020B0502040204020203" pitchFamily="34" charset="0"/>
            </a:endParaRPr>
          </a:p>
        </p:txBody>
      </p:sp>
      <p:sp>
        <p:nvSpPr>
          <p:cNvPr id="15" name="TextBox 22"/>
          <p:cNvSpPr txBox="1"/>
          <p:nvPr/>
        </p:nvSpPr>
        <p:spPr>
          <a:xfrm>
            <a:off x="2469799" y="4404312"/>
            <a:ext cx="987631" cy="468972"/>
          </a:xfrm>
          <a:prstGeom prst="rect">
            <a:avLst/>
          </a:prstGeom>
          <a:noFill/>
        </p:spPr>
        <p:txBody>
          <a:bodyPr wrap="none" rtlCol="0">
            <a:spAutoFit/>
          </a:bodyPr>
          <a:lstStyle/>
          <a:p>
            <a:r>
              <a:rPr lang="en-US" sz="2400" dirty="0">
                <a:latin typeface="Segoe UI" panose="020B0502040204020203" pitchFamily="34" charset="0"/>
                <a:cs typeface="Segoe UI" panose="020B0502040204020203" pitchFamily="34" charset="0"/>
              </a:rPr>
              <a:t>Vistas</a:t>
            </a:r>
          </a:p>
        </p:txBody>
      </p:sp>
      <p:graphicFrame>
        <p:nvGraphicFramePr>
          <p:cNvPr id="5" name="Tabla 4"/>
          <p:cNvGraphicFramePr>
            <a:graphicFrameLocks noGrp="1"/>
          </p:cNvGraphicFramePr>
          <p:nvPr>
            <p:extLst/>
          </p:nvPr>
        </p:nvGraphicFramePr>
        <p:xfrm>
          <a:off x="3888094" y="1989552"/>
          <a:ext cx="6095136" cy="3383210"/>
        </p:xfrm>
        <a:graphic>
          <a:graphicData uri="http://schemas.openxmlformats.org/drawingml/2006/table">
            <a:tbl>
              <a:tblPr firstRow="1" bandRow="1">
                <a:tableStyleId>{7DF18680-E054-41AD-8BC1-D1AEF772440D}</a:tableStyleId>
              </a:tblPr>
              <a:tblGrid>
                <a:gridCol w="2031712">
                  <a:extLst>
                    <a:ext uri="{9D8B030D-6E8A-4147-A177-3AD203B41FA5}">
                      <a16:colId xmlns:a16="http://schemas.microsoft.com/office/drawing/2014/main" val="20000"/>
                    </a:ext>
                  </a:extLst>
                </a:gridCol>
                <a:gridCol w="2031712">
                  <a:extLst>
                    <a:ext uri="{9D8B030D-6E8A-4147-A177-3AD203B41FA5}">
                      <a16:colId xmlns:a16="http://schemas.microsoft.com/office/drawing/2014/main" val="20001"/>
                    </a:ext>
                  </a:extLst>
                </a:gridCol>
                <a:gridCol w="2031712">
                  <a:extLst>
                    <a:ext uri="{9D8B030D-6E8A-4147-A177-3AD203B41FA5}">
                      <a16:colId xmlns:a16="http://schemas.microsoft.com/office/drawing/2014/main" val="20002"/>
                    </a:ext>
                  </a:extLst>
                </a:gridCol>
              </a:tblGrid>
              <a:tr h="822946">
                <a:tc>
                  <a:txBody>
                    <a:bodyPr/>
                    <a:lstStyle/>
                    <a:p>
                      <a:pPr algn="ctr"/>
                      <a:r>
                        <a:rPr lang="es-ES" sz="2400" dirty="0"/>
                        <a:t>iOS</a:t>
                      </a:r>
                    </a:p>
                  </a:txBody>
                  <a:tcPr marL="91427" marR="91427" marT="45713" marB="45713">
                    <a:solidFill>
                      <a:schemeClr val="accent1"/>
                    </a:solidFill>
                  </a:tcPr>
                </a:tc>
                <a:tc>
                  <a:txBody>
                    <a:bodyPr/>
                    <a:lstStyle/>
                    <a:p>
                      <a:pPr algn="ctr"/>
                      <a:r>
                        <a:rPr lang="es-ES" sz="2400" dirty="0"/>
                        <a:t>Android</a:t>
                      </a:r>
                    </a:p>
                  </a:txBody>
                  <a:tcPr marL="91427" marR="91427" marT="45713" marB="45713">
                    <a:solidFill>
                      <a:schemeClr val="accent1"/>
                    </a:solidFill>
                  </a:tcPr>
                </a:tc>
                <a:tc>
                  <a:txBody>
                    <a:bodyPr/>
                    <a:lstStyle/>
                    <a:p>
                      <a:pPr algn="ctr"/>
                      <a:r>
                        <a:rPr lang="es-ES" sz="2400" dirty="0"/>
                        <a:t>Windows Phone</a:t>
                      </a:r>
                    </a:p>
                  </a:txBody>
                  <a:tcPr marL="91427" marR="91427" marT="45713" marB="45713">
                    <a:solidFill>
                      <a:schemeClr val="accent1"/>
                    </a:solidFill>
                  </a:tcPr>
                </a:tc>
                <a:extLst>
                  <a:ext uri="{0D108BD9-81ED-4DB2-BD59-A6C34878D82A}">
                    <a16:rowId xmlns:a16="http://schemas.microsoft.com/office/drawing/2014/main" val="10000"/>
                  </a:ext>
                </a:extLst>
              </a:tr>
              <a:tr h="822946">
                <a:tc>
                  <a:txBody>
                    <a:bodyPr/>
                    <a:lstStyle/>
                    <a:p>
                      <a:pPr algn="ctr"/>
                      <a:r>
                        <a:rPr lang="es-ES" sz="2400" dirty="0"/>
                        <a:t>Visual</a:t>
                      </a:r>
                      <a:r>
                        <a:rPr lang="es-ES" sz="2400" baseline="0" dirty="0"/>
                        <a:t> Studio</a:t>
                      </a:r>
                      <a:endParaRPr lang="es-ES" sz="2400" dirty="0"/>
                    </a:p>
                  </a:txBody>
                  <a:tcPr marL="91427" marR="91427" marT="45713" marB="45713"/>
                </a:tc>
                <a:tc>
                  <a:txBody>
                    <a:bodyPr/>
                    <a:lstStyle/>
                    <a:p>
                      <a:pPr algn="ctr"/>
                      <a:r>
                        <a:rPr lang="es-ES" sz="2400" dirty="0"/>
                        <a:t>Visual</a:t>
                      </a:r>
                      <a:r>
                        <a:rPr lang="es-ES" sz="2400" baseline="0" dirty="0"/>
                        <a:t> Studio</a:t>
                      </a:r>
                      <a:endParaRPr lang="es-ES" sz="2400" dirty="0"/>
                    </a:p>
                  </a:txBody>
                  <a:tcPr marL="91427" marR="91427" marT="45713" marB="45713"/>
                </a:tc>
                <a:tc>
                  <a:txBody>
                    <a:bodyPr/>
                    <a:lstStyle/>
                    <a:p>
                      <a:pPr algn="ctr"/>
                      <a:r>
                        <a:rPr lang="es-ES" sz="2400" dirty="0"/>
                        <a:t>Visual</a:t>
                      </a:r>
                      <a:r>
                        <a:rPr lang="es-ES" sz="2400" baseline="0" dirty="0"/>
                        <a:t> Studio</a:t>
                      </a:r>
                    </a:p>
                    <a:p>
                      <a:pPr algn="ctr"/>
                      <a:endParaRPr lang="es-ES" sz="2400" dirty="0"/>
                    </a:p>
                  </a:txBody>
                  <a:tcPr marL="91427" marR="91427" marT="45713" marB="45713"/>
                </a:tc>
                <a:extLst>
                  <a:ext uri="{0D108BD9-81ED-4DB2-BD59-A6C34878D82A}">
                    <a16:rowId xmlns:a16="http://schemas.microsoft.com/office/drawing/2014/main" val="10001"/>
                  </a:ext>
                </a:extLst>
              </a:tr>
              <a:tr h="82294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ES" sz="2400" dirty="0"/>
                        <a:t>C#</a:t>
                      </a:r>
                    </a:p>
                    <a:p>
                      <a:pPr marL="0" marR="0" indent="0" algn="ctr" defTabSz="914400" rtl="0" eaLnBrk="1" fontAlgn="auto" latinLnBrk="0" hangingPunct="1">
                        <a:lnSpc>
                          <a:spcPct val="100000"/>
                        </a:lnSpc>
                        <a:spcBef>
                          <a:spcPts val="0"/>
                        </a:spcBef>
                        <a:spcAft>
                          <a:spcPts val="0"/>
                        </a:spcAft>
                        <a:buClrTx/>
                        <a:buSzTx/>
                        <a:buFontTx/>
                        <a:buNone/>
                        <a:tabLst/>
                        <a:defRPr/>
                      </a:pPr>
                      <a:endParaRPr lang="es-ES" sz="2400" dirty="0"/>
                    </a:p>
                  </a:txBody>
                  <a:tcPr marL="91427" marR="91427" marT="45713" marB="45713"/>
                </a:tc>
                <a:tc>
                  <a:txBody>
                    <a:bodyPr/>
                    <a:lstStyle/>
                    <a:p>
                      <a:pPr algn="ctr"/>
                      <a:r>
                        <a:rPr lang="es-ES" sz="2400" dirty="0"/>
                        <a:t>C#</a:t>
                      </a:r>
                    </a:p>
                  </a:txBody>
                  <a:tcPr marL="91427" marR="91427" marT="45713" marB="45713"/>
                </a:tc>
                <a:tc>
                  <a:txBody>
                    <a:bodyPr/>
                    <a:lstStyle/>
                    <a:p>
                      <a:pPr algn="ctr"/>
                      <a:r>
                        <a:rPr lang="es-ES" sz="2400" dirty="0"/>
                        <a:t>C#</a:t>
                      </a:r>
                    </a:p>
                  </a:txBody>
                  <a:tcPr marL="91427" marR="91427" marT="45713" marB="45713"/>
                </a:tc>
                <a:extLst>
                  <a:ext uri="{0D108BD9-81ED-4DB2-BD59-A6C34878D82A}">
                    <a16:rowId xmlns:a16="http://schemas.microsoft.com/office/drawing/2014/main" val="10002"/>
                  </a:ext>
                </a:extLst>
              </a:tr>
              <a:tr h="457186">
                <a:tc>
                  <a:txBody>
                    <a:bodyPr/>
                    <a:lstStyle/>
                    <a:p>
                      <a:pPr algn="ctr"/>
                      <a:r>
                        <a:rPr lang="es-ES" sz="2400" dirty="0" err="1"/>
                        <a:t>Storyboard</a:t>
                      </a:r>
                      <a:endParaRPr lang="es-ES" sz="2400" dirty="0"/>
                    </a:p>
                  </a:txBody>
                  <a:tcPr marL="91427" marR="91427" marT="45713" marB="45713"/>
                </a:tc>
                <a:tc>
                  <a:txBody>
                    <a:bodyPr/>
                    <a:lstStyle/>
                    <a:p>
                      <a:pPr algn="ctr"/>
                      <a:r>
                        <a:rPr lang="es-ES" sz="2400" dirty="0"/>
                        <a:t>AXML</a:t>
                      </a:r>
                    </a:p>
                  </a:txBody>
                  <a:tcPr marL="91427" marR="91427" marT="45713" marB="45713"/>
                </a:tc>
                <a:tc>
                  <a:txBody>
                    <a:bodyPr/>
                    <a:lstStyle/>
                    <a:p>
                      <a:pPr algn="ctr"/>
                      <a:r>
                        <a:rPr lang="es-ES" sz="2400" dirty="0"/>
                        <a:t>XAML</a:t>
                      </a:r>
                    </a:p>
                  </a:txBody>
                  <a:tcPr marL="91427" marR="91427" marT="45713" marB="45713"/>
                </a:tc>
                <a:extLst>
                  <a:ext uri="{0D108BD9-81ED-4DB2-BD59-A6C34878D82A}">
                    <a16:rowId xmlns:a16="http://schemas.microsoft.com/office/drawing/2014/main" val="10003"/>
                  </a:ext>
                </a:extLst>
              </a:tr>
              <a:tr h="457186">
                <a:tc>
                  <a:txBody>
                    <a:bodyPr/>
                    <a:lstStyle/>
                    <a:p>
                      <a:pPr algn="ctr"/>
                      <a:r>
                        <a:rPr lang="es-ES" sz="2400" dirty="0"/>
                        <a:t>MVVM</a:t>
                      </a:r>
                    </a:p>
                  </a:txBody>
                  <a:tcPr marL="91427" marR="91427" marT="45713" marB="45713"/>
                </a:tc>
                <a:tc>
                  <a:txBody>
                    <a:bodyPr/>
                    <a:lstStyle/>
                    <a:p>
                      <a:pPr algn="ctr"/>
                      <a:r>
                        <a:rPr lang="es-ES" sz="2400" dirty="0"/>
                        <a:t>MVVM</a:t>
                      </a:r>
                    </a:p>
                  </a:txBody>
                  <a:tcPr marL="91427" marR="91427" marT="45713" marB="45713"/>
                </a:tc>
                <a:tc>
                  <a:txBody>
                    <a:bodyPr/>
                    <a:lstStyle/>
                    <a:p>
                      <a:pPr algn="ctr"/>
                      <a:r>
                        <a:rPr lang="es-ES" sz="2400" dirty="0"/>
                        <a:t>MVVM</a:t>
                      </a:r>
                    </a:p>
                  </a:txBody>
                  <a:tcPr marL="91427" marR="91427" marT="45713" marB="45713"/>
                </a:tc>
                <a:extLst>
                  <a:ext uri="{0D108BD9-81ED-4DB2-BD59-A6C34878D82A}">
                    <a16:rowId xmlns:a16="http://schemas.microsoft.com/office/drawing/2014/main" val="10004"/>
                  </a:ext>
                </a:extLst>
              </a:tr>
            </a:tbl>
          </a:graphicData>
        </a:graphic>
      </p:graphicFrame>
      <p:sp>
        <p:nvSpPr>
          <p:cNvPr id="16" name="TextBox 22"/>
          <p:cNvSpPr txBox="1"/>
          <p:nvPr/>
        </p:nvSpPr>
        <p:spPr>
          <a:xfrm>
            <a:off x="2100154" y="4940953"/>
            <a:ext cx="2150473" cy="374793"/>
          </a:xfrm>
          <a:prstGeom prst="rect">
            <a:avLst/>
          </a:prstGeom>
          <a:noFill/>
        </p:spPr>
        <p:txBody>
          <a:bodyPr wrap="square" rtlCol="0">
            <a:spAutoFit/>
          </a:bodyPr>
          <a:lstStyle/>
          <a:p>
            <a:r>
              <a:rPr lang="en-US" dirty="0" err="1">
                <a:latin typeface="Segoe UI" panose="020B0502040204020203" pitchFamily="34" charset="0"/>
                <a:cs typeface="Segoe UI" panose="020B0502040204020203" pitchFamily="34" charset="0"/>
              </a:rPr>
              <a:t>Patrón</a:t>
            </a:r>
            <a:r>
              <a:rPr lang="en-US" dirty="0">
                <a:latin typeface="Segoe UI" panose="020B0502040204020203" pitchFamily="34" charset="0"/>
                <a:cs typeface="Segoe UI" panose="020B0502040204020203" pitchFamily="34" charset="0"/>
              </a:rPr>
              <a:t> </a:t>
            </a:r>
            <a:r>
              <a:rPr lang="en-US" dirty="0" err="1">
                <a:latin typeface="Segoe UI" panose="020B0502040204020203" pitchFamily="34" charset="0"/>
                <a:cs typeface="Segoe UI" panose="020B0502040204020203" pitchFamily="34" charset="0"/>
              </a:rPr>
              <a:t>diseño</a:t>
            </a:r>
            <a:endParaRPr lang="en-US" dirty="0">
              <a:latin typeface="Segoe UI" panose="020B0502040204020203" pitchFamily="34" charset="0"/>
              <a:cs typeface="Segoe UI" panose="020B0502040204020203" pitchFamily="34" charset="0"/>
            </a:endParaRPr>
          </a:p>
        </p:txBody>
      </p:sp>
      <p:sp>
        <p:nvSpPr>
          <p:cNvPr id="13" name="Title 2"/>
          <p:cNvSpPr txBox="1">
            <a:spLocks/>
          </p:cNvSpPr>
          <p:nvPr/>
        </p:nvSpPr>
        <p:spPr>
          <a:xfrm>
            <a:off x="269241" y="289957"/>
            <a:ext cx="11655840" cy="899537"/>
          </a:xfrm>
          <a:prstGeom prst="rect">
            <a:avLst/>
          </a:prstGeom>
        </p:spPr>
        <p:txBody>
          <a:bodyPr vert="horz" wrap="square" lIns="143428" tIns="89642" rIns="143428" bIns="89642" rtlCol="0" anchor="b">
            <a:noAutofit/>
          </a:bodyPr>
          <a:lstStyle>
            <a:lvl1pPr algn="ctr" defTabSz="932742" rtl="0" eaLnBrk="1" latinLnBrk="0" hangingPunct="1">
              <a:lnSpc>
                <a:spcPct val="90000"/>
              </a:lnSpc>
              <a:spcBef>
                <a:spcPct val="0"/>
              </a:spcBef>
              <a:buNone/>
              <a:defRPr lang="en-US" sz="6119"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pt-BR" sz="5400" dirty="0"/>
              <a:t>Comparativa de plataformas </a:t>
            </a:r>
            <a:r>
              <a:rPr lang="pt-BR" sz="5400" dirty="0" err="1"/>
              <a:t>móviles</a:t>
            </a:r>
            <a:endParaRPr lang="pt-BR" sz="5400" dirty="0"/>
          </a:p>
        </p:txBody>
      </p:sp>
    </p:spTree>
    <p:extLst>
      <p:ext uri="{BB962C8B-B14F-4D97-AF65-F5344CB8AC3E}">
        <p14:creationId xmlns:p14="http://schemas.microsoft.com/office/powerpoint/2010/main" val="1822531938"/>
      </p:ext>
    </p:extLst>
  </p:cSld>
  <p:clrMapOvr>
    <a:masterClrMapping/>
  </p:clrMapOvr>
  <p:transition spd="slow">
    <p:wipe/>
  </p:transition>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18"/>
          <p:cNvSpPr/>
          <p:nvPr/>
        </p:nvSpPr>
        <p:spPr>
          <a:xfrm>
            <a:off x="2815222" y="1900281"/>
            <a:ext cx="1066648" cy="2971379"/>
          </a:xfrm>
          <a:prstGeom prst="rect">
            <a:avLst/>
          </a:prstGeom>
          <a:solidFill>
            <a:schemeClr val="accent3"/>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dirty="0"/>
              <a:t>View</a:t>
            </a:r>
          </a:p>
        </p:txBody>
      </p:sp>
      <p:sp>
        <p:nvSpPr>
          <p:cNvPr id="11" name="Rectangle 19"/>
          <p:cNvSpPr/>
          <p:nvPr/>
        </p:nvSpPr>
        <p:spPr>
          <a:xfrm>
            <a:off x="5634222" y="1900281"/>
            <a:ext cx="990459" cy="2971379"/>
          </a:xfrm>
          <a:prstGeom prst="rect">
            <a:avLst/>
          </a:prstGeom>
          <a:solidFill>
            <a:schemeClr val="accent3"/>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dirty="0" err="1"/>
              <a:t>ViewModel</a:t>
            </a:r>
            <a:endParaRPr lang="en-US" dirty="0"/>
          </a:p>
        </p:txBody>
      </p:sp>
      <p:sp>
        <p:nvSpPr>
          <p:cNvPr id="12" name="Rectangle 20"/>
          <p:cNvSpPr/>
          <p:nvPr/>
        </p:nvSpPr>
        <p:spPr>
          <a:xfrm>
            <a:off x="8453222" y="1921061"/>
            <a:ext cx="990459" cy="2950599"/>
          </a:xfrm>
          <a:prstGeom prst="rect">
            <a:avLst/>
          </a:prstGeom>
          <a:solidFill>
            <a:schemeClr val="accent3"/>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dirty="0"/>
              <a:t>Model</a:t>
            </a:r>
          </a:p>
        </p:txBody>
      </p:sp>
      <p:cxnSp>
        <p:nvCxnSpPr>
          <p:cNvPr id="13" name="Straight Arrow Connector 21"/>
          <p:cNvCxnSpPr/>
          <p:nvPr/>
        </p:nvCxnSpPr>
        <p:spPr>
          <a:xfrm>
            <a:off x="4339005" y="3140087"/>
            <a:ext cx="1142838"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14" name="TextBox 22"/>
          <p:cNvSpPr txBox="1"/>
          <p:nvPr/>
        </p:nvSpPr>
        <p:spPr>
          <a:xfrm>
            <a:off x="4415194" y="2454385"/>
            <a:ext cx="1237549" cy="657395"/>
          </a:xfrm>
          <a:prstGeom prst="rect">
            <a:avLst/>
          </a:prstGeom>
          <a:noFill/>
        </p:spPr>
        <p:txBody>
          <a:bodyPr wrap="square" rtlCol="0">
            <a:spAutoFit/>
          </a:bodyPr>
          <a:lstStyle/>
          <a:p>
            <a:r>
              <a:rPr lang="en-US" sz="1200" dirty="0"/>
              <a:t>get/set </a:t>
            </a:r>
            <a:r>
              <a:rPr lang="en-US" sz="1200" dirty="0" err="1"/>
              <a:t>Propiedades</a:t>
            </a:r>
            <a:endParaRPr lang="en-US" sz="1200" dirty="0"/>
          </a:p>
          <a:p>
            <a:r>
              <a:rPr lang="en-US" sz="1200" dirty="0" err="1"/>
              <a:t>Comandos</a:t>
            </a:r>
            <a:endParaRPr lang="en-US" sz="1200" dirty="0"/>
          </a:p>
        </p:txBody>
      </p:sp>
      <p:cxnSp>
        <p:nvCxnSpPr>
          <p:cNvPr id="15" name="Straight Arrow Connector 23"/>
          <p:cNvCxnSpPr/>
          <p:nvPr/>
        </p:nvCxnSpPr>
        <p:spPr>
          <a:xfrm flipH="1">
            <a:off x="4339005" y="3978168"/>
            <a:ext cx="1142838"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16" name="TextBox 24"/>
          <p:cNvSpPr txBox="1"/>
          <p:nvPr/>
        </p:nvSpPr>
        <p:spPr>
          <a:xfrm>
            <a:off x="4339006" y="3978168"/>
            <a:ext cx="1295216" cy="276999"/>
          </a:xfrm>
          <a:prstGeom prst="rect">
            <a:avLst/>
          </a:prstGeom>
          <a:noFill/>
        </p:spPr>
        <p:txBody>
          <a:bodyPr wrap="square" rtlCol="0">
            <a:spAutoFit/>
          </a:bodyPr>
          <a:lstStyle/>
          <a:p>
            <a:r>
              <a:rPr lang="en-US" sz="1200" dirty="0" err="1"/>
              <a:t>Notifica</a:t>
            </a:r>
            <a:r>
              <a:rPr lang="en-US" sz="1200" dirty="0"/>
              <a:t> </a:t>
            </a:r>
            <a:r>
              <a:rPr lang="en-US" sz="1200" dirty="0" err="1"/>
              <a:t>cambios</a:t>
            </a:r>
            <a:endParaRPr lang="en-US" sz="1200" dirty="0"/>
          </a:p>
        </p:txBody>
      </p:sp>
      <p:cxnSp>
        <p:nvCxnSpPr>
          <p:cNvPr id="17" name="Straight Arrow Connector 25"/>
          <p:cNvCxnSpPr/>
          <p:nvPr/>
        </p:nvCxnSpPr>
        <p:spPr>
          <a:xfrm>
            <a:off x="7081817" y="3521033"/>
            <a:ext cx="1219027" cy="0"/>
          </a:xfrm>
          <a:prstGeom prst="straightConnector1">
            <a:avLst/>
          </a:prstGeom>
          <a:ln w="25400">
            <a:headEnd type="arrow"/>
            <a:tailEnd type="arrow"/>
          </a:ln>
        </p:spPr>
        <p:style>
          <a:lnRef idx="1">
            <a:schemeClr val="accent1"/>
          </a:lnRef>
          <a:fillRef idx="0">
            <a:schemeClr val="accent1"/>
          </a:fillRef>
          <a:effectRef idx="0">
            <a:schemeClr val="accent1"/>
          </a:effectRef>
          <a:fontRef idx="minor">
            <a:schemeClr val="tx1"/>
          </a:fontRef>
        </p:style>
      </p:cxnSp>
      <p:sp>
        <p:nvSpPr>
          <p:cNvPr id="18" name="TextBox 26"/>
          <p:cNvSpPr txBox="1"/>
          <p:nvPr/>
        </p:nvSpPr>
        <p:spPr>
          <a:xfrm>
            <a:off x="7081816" y="2980248"/>
            <a:ext cx="1447595" cy="1034110"/>
          </a:xfrm>
          <a:prstGeom prst="rect">
            <a:avLst/>
          </a:prstGeom>
          <a:noFill/>
        </p:spPr>
        <p:txBody>
          <a:bodyPr wrap="square" rtlCol="0">
            <a:spAutoFit/>
          </a:bodyPr>
          <a:lstStyle/>
          <a:p>
            <a:r>
              <a:rPr lang="en-US" sz="1200" dirty="0"/>
              <a:t>C#</a:t>
            </a:r>
          </a:p>
          <a:p>
            <a:endParaRPr lang="en-US" sz="1200" dirty="0"/>
          </a:p>
          <a:p>
            <a:endParaRPr lang="en-US" sz="1200" dirty="0"/>
          </a:p>
          <a:p>
            <a:endParaRPr lang="en-US" sz="1200" dirty="0"/>
          </a:p>
          <a:p>
            <a:r>
              <a:rPr lang="en-US" sz="1200" dirty="0"/>
              <a:t>Models</a:t>
            </a:r>
          </a:p>
        </p:txBody>
      </p:sp>
      <p:sp>
        <p:nvSpPr>
          <p:cNvPr id="19" name="Rectangle 27"/>
          <p:cNvSpPr/>
          <p:nvPr/>
        </p:nvSpPr>
        <p:spPr>
          <a:xfrm>
            <a:off x="2967601" y="2052660"/>
            <a:ext cx="1066648" cy="2971379"/>
          </a:xfrm>
          <a:prstGeom prst="rect">
            <a:avLst/>
          </a:prstGeom>
          <a:solidFill>
            <a:schemeClr val="accent3"/>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dirty="0"/>
              <a:t>View</a:t>
            </a:r>
          </a:p>
        </p:txBody>
      </p:sp>
      <p:sp>
        <p:nvSpPr>
          <p:cNvPr id="20" name="Rectangle 28"/>
          <p:cNvSpPr/>
          <p:nvPr/>
        </p:nvSpPr>
        <p:spPr>
          <a:xfrm>
            <a:off x="3119979" y="2205038"/>
            <a:ext cx="1066648" cy="2971379"/>
          </a:xfrm>
          <a:prstGeom prst="rect">
            <a:avLst/>
          </a:prstGeom>
          <a:solidFill>
            <a:schemeClr val="accent3"/>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dirty="0"/>
              <a:t>View</a:t>
            </a:r>
          </a:p>
        </p:txBody>
      </p:sp>
      <p:sp>
        <p:nvSpPr>
          <p:cNvPr id="21" name="Rectangle 29"/>
          <p:cNvSpPr/>
          <p:nvPr/>
        </p:nvSpPr>
        <p:spPr>
          <a:xfrm>
            <a:off x="5786600" y="2052660"/>
            <a:ext cx="990459" cy="2971379"/>
          </a:xfrm>
          <a:prstGeom prst="rect">
            <a:avLst/>
          </a:prstGeom>
          <a:solidFill>
            <a:schemeClr val="accent3"/>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dirty="0" err="1"/>
              <a:t>ViewModel</a:t>
            </a:r>
            <a:endParaRPr lang="en-US" dirty="0"/>
          </a:p>
        </p:txBody>
      </p:sp>
      <p:sp>
        <p:nvSpPr>
          <p:cNvPr id="22" name="Rectangle 30"/>
          <p:cNvSpPr/>
          <p:nvPr/>
        </p:nvSpPr>
        <p:spPr>
          <a:xfrm>
            <a:off x="5938979" y="2205038"/>
            <a:ext cx="990459" cy="2971379"/>
          </a:xfrm>
          <a:prstGeom prst="rect">
            <a:avLst/>
          </a:prstGeom>
          <a:solidFill>
            <a:schemeClr val="accent3"/>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dirty="0" err="1"/>
              <a:t>ViewModel</a:t>
            </a:r>
            <a:endParaRPr lang="en-US" dirty="0"/>
          </a:p>
        </p:txBody>
      </p:sp>
      <p:sp>
        <p:nvSpPr>
          <p:cNvPr id="23" name="Rectangle 31"/>
          <p:cNvSpPr/>
          <p:nvPr/>
        </p:nvSpPr>
        <p:spPr>
          <a:xfrm>
            <a:off x="8605600" y="2073439"/>
            <a:ext cx="990459" cy="2950599"/>
          </a:xfrm>
          <a:prstGeom prst="rect">
            <a:avLst/>
          </a:prstGeom>
          <a:solidFill>
            <a:schemeClr val="accent3"/>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dirty="0"/>
              <a:t>Model</a:t>
            </a:r>
          </a:p>
        </p:txBody>
      </p:sp>
      <p:sp>
        <p:nvSpPr>
          <p:cNvPr id="24" name="Rectangle 32"/>
          <p:cNvSpPr/>
          <p:nvPr/>
        </p:nvSpPr>
        <p:spPr>
          <a:xfrm>
            <a:off x="8757979" y="2225817"/>
            <a:ext cx="990459" cy="2950599"/>
          </a:xfrm>
          <a:prstGeom prst="rect">
            <a:avLst/>
          </a:prstGeom>
          <a:solidFill>
            <a:schemeClr val="accent3"/>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dirty="0"/>
              <a:t>Model</a:t>
            </a:r>
          </a:p>
        </p:txBody>
      </p:sp>
      <p:sp>
        <p:nvSpPr>
          <p:cNvPr id="25" name="Rectangle 33"/>
          <p:cNvSpPr/>
          <p:nvPr/>
        </p:nvSpPr>
        <p:spPr>
          <a:xfrm>
            <a:off x="2815222" y="5500171"/>
            <a:ext cx="6964788" cy="503984"/>
          </a:xfrm>
          <a:prstGeom prst="rect">
            <a:avLst/>
          </a:prstGeom>
          <a:solidFill>
            <a:schemeClr val="accent3">
              <a:lumMod val="20000"/>
              <a:lumOff val="80000"/>
            </a:schemeClr>
          </a:solidFill>
          <a:ln>
            <a:solidFill>
              <a:schemeClr val="accent3"/>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dirty="0">
                <a:solidFill>
                  <a:schemeClr val="accent3"/>
                </a:solidFill>
              </a:rPr>
              <a:t>Cross Platform</a:t>
            </a:r>
          </a:p>
        </p:txBody>
      </p:sp>
      <p:sp>
        <p:nvSpPr>
          <p:cNvPr id="27" name="Title 2"/>
          <p:cNvSpPr txBox="1">
            <a:spLocks/>
          </p:cNvSpPr>
          <p:nvPr/>
        </p:nvSpPr>
        <p:spPr>
          <a:xfrm>
            <a:off x="269241" y="289957"/>
            <a:ext cx="11655840" cy="899537"/>
          </a:xfrm>
          <a:prstGeom prst="rect">
            <a:avLst/>
          </a:prstGeom>
        </p:spPr>
        <p:txBody>
          <a:bodyPr vert="horz" wrap="square" lIns="143428" tIns="89642" rIns="143428" bIns="89642" rtlCol="0" anchor="b">
            <a:noAutofit/>
          </a:bodyPr>
          <a:lstStyle>
            <a:lvl1pPr algn="ctr" defTabSz="932742" rtl="0" eaLnBrk="1" latinLnBrk="0" hangingPunct="1">
              <a:lnSpc>
                <a:spcPct val="90000"/>
              </a:lnSpc>
              <a:spcBef>
                <a:spcPct val="0"/>
              </a:spcBef>
              <a:buNone/>
              <a:defRPr lang="en-US" sz="6119"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l"/>
            <a:r>
              <a:rPr lang="pt-BR" sz="5998" dirty="0"/>
              <a:t>MVVM</a:t>
            </a:r>
          </a:p>
        </p:txBody>
      </p:sp>
    </p:spTree>
    <p:extLst>
      <p:ext uri="{BB962C8B-B14F-4D97-AF65-F5344CB8AC3E}">
        <p14:creationId xmlns:p14="http://schemas.microsoft.com/office/powerpoint/2010/main" val="23016257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fade">
                                      <p:cBhvr>
                                        <p:cTn id="17" dur="500"/>
                                        <p:tgtEl>
                                          <p:spTgt spid="2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par>
                                <p:cTn id="23" presetID="10" presetClass="entr" presetSubtype="0"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7"/>
                                        </p:tgtEl>
                                        <p:attrNameLst>
                                          <p:attrName>style.visibility</p:attrName>
                                        </p:attrNameLst>
                                      </p:cBhvr>
                                      <p:to>
                                        <p:strVal val="visible"/>
                                      </p:to>
                                    </p:set>
                                    <p:animEffect transition="in" filter="fade">
                                      <p:cBhvr>
                                        <p:cTn id="30" dur="500"/>
                                        <p:tgtEl>
                                          <p:spTgt spid="17"/>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8"/>
                                        </p:tgtEl>
                                        <p:attrNameLst>
                                          <p:attrName>style.visibility</p:attrName>
                                        </p:attrNameLst>
                                      </p:cBhvr>
                                      <p:to>
                                        <p:strVal val="visible"/>
                                      </p:to>
                                    </p:set>
                                    <p:animEffect transition="in" filter="fade">
                                      <p:cBhvr>
                                        <p:cTn id="33" dur="500"/>
                                        <p:tgtEl>
                                          <p:spTgt spid="18"/>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fade">
                                      <p:cBhvr>
                                        <p:cTn id="38" dur="500"/>
                                        <p:tgtEl>
                                          <p:spTgt spid="15"/>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6"/>
                                        </p:tgtEl>
                                        <p:attrNameLst>
                                          <p:attrName>style.visibility</p:attrName>
                                        </p:attrNameLst>
                                      </p:cBhvr>
                                      <p:to>
                                        <p:strVal val="visible"/>
                                      </p:to>
                                    </p:set>
                                    <p:animEffect transition="in" filter="fade">
                                      <p:cBhvr>
                                        <p:cTn id="41" dur="500"/>
                                        <p:tgtEl>
                                          <p:spTgt spid="16"/>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23"/>
                                        </p:tgtEl>
                                        <p:attrNameLst>
                                          <p:attrName>style.visibility</p:attrName>
                                        </p:attrNameLst>
                                      </p:cBhvr>
                                      <p:to>
                                        <p:strVal val="visible"/>
                                      </p:to>
                                    </p:set>
                                    <p:animEffect transition="in" filter="fade">
                                      <p:cBhvr>
                                        <p:cTn id="46" dur="500"/>
                                        <p:tgtEl>
                                          <p:spTgt spid="23"/>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2"/>
                                        </p:tgtEl>
                                        <p:attrNameLst>
                                          <p:attrName>style.visibility</p:attrName>
                                        </p:attrNameLst>
                                      </p:cBhvr>
                                      <p:to>
                                        <p:strVal val="visible"/>
                                      </p:to>
                                    </p:set>
                                    <p:animEffect transition="in" filter="fade">
                                      <p:cBhvr>
                                        <p:cTn id="49" dur="500"/>
                                        <p:tgtEl>
                                          <p:spTgt spid="12"/>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1"/>
                                        </p:tgtEl>
                                        <p:attrNameLst>
                                          <p:attrName>style.visibility</p:attrName>
                                        </p:attrNameLst>
                                      </p:cBhvr>
                                      <p:to>
                                        <p:strVal val="visible"/>
                                      </p:to>
                                    </p:set>
                                    <p:animEffect transition="in" filter="fade">
                                      <p:cBhvr>
                                        <p:cTn id="52" dur="500"/>
                                        <p:tgtEl>
                                          <p:spTgt spid="21"/>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1"/>
                                        </p:tgtEl>
                                        <p:attrNameLst>
                                          <p:attrName>style.visibility</p:attrName>
                                        </p:attrNameLst>
                                      </p:cBhvr>
                                      <p:to>
                                        <p:strVal val="visible"/>
                                      </p:to>
                                    </p:set>
                                    <p:animEffect transition="in" filter="fade">
                                      <p:cBhvr>
                                        <p:cTn id="55" dur="500"/>
                                        <p:tgtEl>
                                          <p:spTgt spid="11"/>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9"/>
                                        </p:tgtEl>
                                        <p:attrNameLst>
                                          <p:attrName>style.visibility</p:attrName>
                                        </p:attrNameLst>
                                      </p:cBhvr>
                                      <p:to>
                                        <p:strVal val="visible"/>
                                      </p:to>
                                    </p:set>
                                    <p:animEffect transition="in" filter="fade">
                                      <p:cBhvr>
                                        <p:cTn id="58" dur="500"/>
                                        <p:tgtEl>
                                          <p:spTgt spid="19"/>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0"/>
                                        </p:tgtEl>
                                        <p:attrNameLst>
                                          <p:attrName>style.visibility</p:attrName>
                                        </p:attrNameLst>
                                      </p:cBhvr>
                                      <p:to>
                                        <p:strVal val="visible"/>
                                      </p:to>
                                    </p:set>
                                    <p:animEffect transition="in" filter="fade">
                                      <p:cBhvr>
                                        <p:cTn id="61" dur="500"/>
                                        <p:tgtEl>
                                          <p:spTgt spid="10"/>
                                        </p:tgtEl>
                                      </p:cBhvr>
                                    </p:animEffect>
                                  </p:childTnLst>
                                </p:cTn>
                              </p:par>
                            </p:childTnLst>
                          </p:cTn>
                        </p:par>
                      </p:childTnLst>
                    </p:cTn>
                  </p:par>
                  <p:par>
                    <p:cTn id="62" fill="hold">
                      <p:stCondLst>
                        <p:cond delay="indefinite"/>
                      </p:stCondLst>
                      <p:childTnLst>
                        <p:par>
                          <p:cTn id="63" fill="hold">
                            <p:stCondLst>
                              <p:cond delay="0"/>
                            </p:stCondLst>
                            <p:childTnLst>
                              <p:par>
                                <p:cTn id="64" presetID="1" presetClass="emph" presetSubtype="6" fill="hold" nodeType="clickEffect">
                                  <p:stCondLst>
                                    <p:cond delay="0"/>
                                  </p:stCondLst>
                                  <p:childTnLst>
                                    <p:animClr clrSpc="hsl" dir="cw">
                                      <p:cBhvr>
                                        <p:cTn id="65" dur="1000" fill="hold"/>
                                        <p:tgtEl>
                                          <p:spTgt spid="20"/>
                                        </p:tgtEl>
                                        <p:attrNameLst>
                                          <p:attrName>fillcolor</p:attrName>
                                        </p:attrNameLst>
                                      </p:cBhvr>
                                      <p:to>
                                        <a:schemeClr val="accent2"/>
                                      </p:to>
                                    </p:animClr>
                                    <p:set>
                                      <p:cBhvr>
                                        <p:cTn id="66" dur="1000" fill="hold"/>
                                        <p:tgtEl>
                                          <p:spTgt spid="20"/>
                                        </p:tgtEl>
                                        <p:attrNameLst>
                                          <p:attrName>fill.type</p:attrName>
                                        </p:attrNameLst>
                                      </p:cBhvr>
                                      <p:to>
                                        <p:strVal val="solid"/>
                                      </p:to>
                                    </p:set>
                                    <p:set>
                                      <p:cBhvr>
                                        <p:cTn id="67" dur="1000" fill="hold"/>
                                        <p:tgtEl>
                                          <p:spTgt spid="20"/>
                                        </p:tgtEl>
                                        <p:attrNameLst>
                                          <p:attrName>fill.on</p:attrName>
                                        </p:attrNameLst>
                                      </p:cBhvr>
                                      <p:to>
                                        <p:strVal val="true"/>
                                      </p:to>
                                    </p:set>
                                  </p:childTnLst>
                                </p:cTn>
                              </p:par>
                              <p:par>
                                <p:cTn id="68" presetID="1" presetClass="emph" presetSubtype="6" fill="hold" nodeType="withEffect">
                                  <p:stCondLst>
                                    <p:cond delay="0"/>
                                  </p:stCondLst>
                                  <p:childTnLst>
                                    <p:animClr clrSpc="hsl" dir="cw">
                                      <p:cBhvr>
                                        <p:cTn id="69" dur="1000" fill="hold"/>
                                        <p:tgtEl>
                                          <p:spTgt spid="19"/>
                                        </p:tgtEl>
                                        <p:attrNameLst>
                                          <p:attrName>fillcolor</p:attrName>
                                        </p:attrNameLst>
                                      </p:cBhvr>
                                      <p:to>
                                        <a:schemeClr val="accent2"/>
                                      </p:to>
                                    </p:animClr>
                                    <p:set>
                                      <p:cBhvr>
                                        <p:cTn id="70" dur="1000" fill="hold"/>
                                        <p:tgtEl>
                                          <p:spTgt spid="19"/>
                                        </p:tgtEl>
                                        <p:attrNameLst>
                                          <p:attrName>fill.type</p:attrName>
                                        </p:attrNameLst>
                                      </p:cBhvr>
                                      <p:to>
                                        <p:strVal val="solid"/>
                                      </p:to>
                                    </p:set>
                                    <p:set>
                                      <p:cBhvr>
                                        <p:cTn id="71" dur="1000" fill="hold"/>
                                        <p:tgtEl>
                                          <p:spTgt spid="19"/>
                                        </p:tgtEl>
                                        <p:attrNameLst>
                                          <p:attrName>fill.on</p:attrName>
                                        </p:attrNameLst>
                                      </p:cBhvr>
                                      <p:to>
                                        <p:strVal val="true"/>
                                      </p:to>
                                    </p:set>
                                  </p:childTnLst>
                                </p:cTn>
                              </p:par>
                              <p:par>
                                <p:cTn id="72" presetID="1" presetClass="emph" presetSubtype="6" fill="hold" nodeType="withEffect">
                                  <p:stCondLst>
                                    <p:cond delay="0"/>
                                  </p:stCondLst>
                                  <p:childTnLst>
                                    <p:animClr clrSpc="hsl" dir="cw">
                                      <p:cBhvr>
                                        <p:cTn id="73" dur="1000" fill="hold"/>
                                        <p:tgtEl>
                                          <p:spTgt spid="10"/>
                                        </p:tgtEl>
                                        <p:attrNameLst>
                                          <p:attrName>fillcolor</p:attrName>
                                        </p:attrNameLst>
                                      </p:cBhvr>
                                      <p:to>
                                        <a:schemeClr val="accent2"/>
                                      </p:to>
                                    </p:animClr>
                                    <p:set>
                                      <p:cBhvr>
                                        <p:cTn id="74" dur="1000" fill="hold"/>
                                        <p:tgtEl>
                                          <p:spTgt spid="10"/>
                                        </p:tgtEl>
                                        <p:attrNameLst>
                                          <p:attrName>fill.type</p:attrName>
                                        </p:attrNameLst>
                                      </p:cBhvr>
                                      <p:to>
                                        <p:strVal val="solid"/>
                                      </p:to>
                                    </p:set>
                                    <p:set>
                                      <p:cBhvr>
                                        <p:cTn id="75" dur="1000" fill="hold"/>
                                        <p:tgtEl>
                                          <p:spTgt spid="10"/>
                                        </p:tgtEl>
                                        <p:attrNameLst>
                                          <p:attrName>fill.on</p:attrName>
                                        </p:attrNameLst>
                                      </p:cBhvr>
                                      <p:to>
                                        <p:strVal val="true"/>
                                      </p:to>
                                    </p:set>
                                  </p:childTnLst>
                                </p:cTn>
                              </p:par>
                              <p:par>
                                <p:cTn id="76" presetID="10" presetClass="entr" presetSubtype="0" fill="hold" grpId="0" nodeType="withEffect">
                                  <p:stCondLst>
                                    <p:cond delay="0"/>
                                  </p:stCondLst>
                                  <p:childTnLst>
                                    <p:set>
                                      <p:cBhvr>
                                        <p:cTn id="77" dur="1" fill="hold">
                                          <p:stCondLst>
                                            <p:cond delay="0"/>
                                          </p:stCondLst>
                                        </p:cTn>
                                        <p:tgtEl>
                                          <p:spTgt spid="25"/>
                                        </p:tgtEl>
                                        <p:attrNameLst>
                                          <p:attrName>style.visibility</p:attrName>
                                        </p:attrNameLst>
                                      </p:cBhvr>
                                      <p:to>
                                        <p:strVal val="visible"/>
                                      </p:to>
                                    </p:set>
                                    <p:animEffect transition="in" filter="fade">
                                      <p:cBhvr>
                                        <p:cTn id="78" dur="1000"/>
                                        <p:tgtEl>
                                          <p:spTgt spid="25"/>
                                        </p:tgtEl>
                                      </p:cBhvr>
                                    </p:animEffect>
                                  </p:childTnLst>
                                </p:cTn>
                              </p:par>
                              <p:par>
                                <p:cTn id="79" presetID="7" presetClass="emph" presetSubtype="2" fill="hold" nodeType="withEffect">
                                  <p:stCondLst>
                                    <p:cond delay="0"/>
                                  </p:stCondLst>
                                  <p:childTnLst>
                                    <p:animClr clrSpc="rgb" dir="cw">
                                      <p:cBhvr>
                                        <p:cTn id="80" dur="1000" fill="hold"/>
                                        <p:tgtEl>
                                          <p:spTgt spid="20"/>
                                        </p:tgtEl>
                                        <p:attrNameLst>
                                          <p:attrName>stroke.color</p:attrName>
                                        </p:attrNameLst>
                                      </p:cBhvr>
                                      <p:to>
                                        <a:srgbClr val="6F2927"/>
                                      </p:to>
                                    </p:animClr>
                                    <p:set>
                                      <p:cBhvr>
                                        <p:cTn id="81" dur="1000" fill="hold"/>
                                        <p:tgtEl>
                                          <p:spTgt spid="20"/>
                                        </p:tgtEl>
                                        <p:attrNameLst>
                                          <p:attrName>stroke.on</p:attrName>
                                        </p:attrNameLst>
                                      </p:cBhvr>
                                      <p:to>
                                        <p:strVal val="true"/>
                                      </p:to>
                                    </p:set>
                                  </p:childTnLst>
                                </p:cTn>
                              </p:par>
                              <p:par>
                                <p:cTn id="82" presetID="7" presetClass="emph" presetSubtype="2" fill="hold" nodeType="withEffect">
                                  <p:stCondLst>
                                    <p:cond delay="0"/>
                                  </p:stCondLst>
                                  <p:childTnLst>
                                    <p:animClr clrSpc="rgb" dir="cw">
                                      <p:cBhvr>
                                        <p:cTn id="83" dur="1000" fill="hold"/>
                                        <p:tgtEl>
                                          <p:spTgt spid="19"/>
                                        </p:tgtEl>
                                        <p:attrNameLst>
                                          <p:attrName>stroke.color</p:attrName>
                                        </p:attrNameLst>
                                      </p:cBhvr>
                                      <p:to>
                                        <a:srgbClr val="6F2927"/>
                                      </p:to>
                                    </p:animClr>
                                    <p:set>
                                      <p:cBhvr>
                                        <p:cTn id="84" dur="1000" fill="hold"/>
                                        <p:tgtEl>
                                          <p:spTgt spid="19"/>
                                        </p:tgtEl>
                                        <p:attrNameLst>
                                          <p:attrName>stroke.on</p:attrName>
                                        </p:attrNameLst>
                                      </p:cBhvr>
                                      <p:to>
                                        <p:strVal val="true"/>
                                      </p:to>
                                    </p:set>
                                  </p:childTnLst>
                                </p:cTn>
                              </p:par>
                              <p:par>
                                <p:cTn id="85" presetID="7" presetClass="emph" presetSubtype="2" fill="hold" nodeType="withEffect">
                                  <p:stCondLst>
                                    <p:cond delay="0"/>
                                  </p:stCondLst>
                                  <p:childTnLst>
                                    <p:animClr clrSpc="rgb" dir="cw">
                                      <p:cBhvr>
                                        <p:cTn id="86" dur="1000" fill="hold"/>
                                        <p:tgtEl>
                                          <p:spTgt spid="10"/>
                                        </p:tgtEl>
                                        <p:attrNameLst>
                                          <p:attrName>stroke.color</p:attrName>
                                        </p:attrNameLst>
                                      </p:cBhvr>
                                      <p:to>
                                        <a:srgbClr val="6F2927"/>
                                      </p:to>
                                    </p:animClr>
                                    <p:set>
                                      <p:cBhvr>
                                        <p:cTn id="87" dur="1000" fill="hold"/>
                                        <p:tgtEl>
                                          <p:spTgt spid="10"/>
                                        </p:tgtEl>
                                        <p:attrNameLst>
                                          <p:attrName>stroke.on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4" grpId="0"/>
      <p:bldP spid="16" grpId="0"/>
      <p:bldP spid="18" grpId="0"/>
      <p:bldP spid="19" grpId="0" animBg="1"/>
      <p:bldP spid="20" grpId="0" animBg="1"/>
      <p:bldP spid="21" grpId="0" animBg="1"/>
      <p:bldP spid="22" grpId="0" animBg="1"/>
      <p:bldP spid="23" grpId="0" animBg="1"/>
      <p:bldP spid="24" grpId="0" animBg="1"/>
      <p:bldP spid="25"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0"/>
          </p:nvPr>
        </p:nvSpPr>
        <p:spPr>
          <a:xfrm>
            <a:off x="270066" y="1481483"/>
            <a:ext cx="11651870" cy="4744376"/>
          </a:xfrm>
        </p:spPr>
        <p:txBody>
          <a:bodyPr/>
          <a:lstStyle/>
          <a:p>
            <a:r>
              <a:rPr lang="en-US" sz="2400" dirty="0" err="1">
                <a:latin typeface="Segoe UI "/>
              </a:rPr>
              <a:t>Crearemos</a:t>
            </a:r>
            <a:r>
              <a:rPr lang="en-US" sz="2400" dirty="0">
                <a:latin typeface="Segoe UI "/>
              </a:rPr>
              <a:t> </a:t>
            </a:r>
            <a:r>
              <a:rPr lang="en-US" sz="2400" dirty="0" err="1">
                <a:latin typeface="Segoe UI "/>
              </a:rPr>
              <a:t>una</a:t>
            </a:r>
            <a:r>
              <a:rPr lang="en-US" sz="2400" dirty="0">
                <a:latin typeface="Segoe UI "/>
              </a:rPr>
              <a:t> </a:t>
            </a:r>
            <a:r>
              <a:rPr lang="en-US" sz="2400" dirty="0" err="1">
                <a:latin typeface="Segoe UI "/>
              </a:rPr>
              <a:t>aplicación</a:t>
            </a:r>
            <a:r>
              <a:rPr lang="en-US" sz="2400" dirty="0">
                <a:latin typeface="Segoe UI "/>
              </a:rPr>
              <a:t> </a:t>
            </a:r>
            <a:r>
              <a:rPr lang="en-US" sz="2400" dirty="0" err="1">
                <a:latin typeface="Segoe UI "/>
              </a:rPr>
              <a:t>relacionada</a:t>
            </a:r>
            <a:r>
              <a:rPr lang="en-US" sz="2400" dirty="0">
                <a:latin typeface="Segoe UI "/>
              </a:rPr>
              <a:t> con el </a:t>
            </a:r>
            <a:r>
              <a:rPr lang="en-US" sz="2400" dirty="0" err="1">
                <a:latin typeface="Segoe UI "/>
              </a:rPr>
              <a:t>evento</a:t>
            </a:r>
            <a:r>
              <a:rPr lang="en-US" sz="2400" dirty="0">
                <a:latin typeface="Segoe UI "/>
              </a:rPr>
              <a:t> con </a:t>
            </a:r>
            <a:r>
              <a:rPr lang="en-US" sz="2400" dirty="0" err="1">
                <a:latin typeface="Segoe UI "/>
              </a:rPr>
              <a:t>información</a:t>
            </a:r>
            <a:r>
              <a:rPr lang="en-US" sz="2400" dirty="0">
                <a:latin typeface="Segoe UI "/>
              </a:rPr>
              <a:t> real. </a:t>
            </a:r>
            <a:r>
              <a:rPr lang="en-US" sz="2400" dirty="0" err="1">
                <a:latin typeface="Segoe UI "/>
              </a:rPr>
              <a:t>Veremos</a:t>
            </a:r>
            <a:r>
              <a:rPr lang="en-US" sz="2400" dirty="0">
                <a:latin typeface="Segoe UI "/>
              </a:rPr>
              <a:t> </a:t>
            </a:r>
            <a:r>
              <a:rPr lang="en-US" sz="2400" dirty="0" err="1">
                <a:latin typeface="Segoe UI "/>
              </a:rPr>
              <a:t>conceptos</a:t>
            </a:r>
            <a:r>
              <a:rPr lang="en-US" sz="2400" dirty="0">
                <a:latin typeface="Segoe UI "/>
              </a:rPr>
              <a:t> </a:t>
            </a:r>
            <a:r>
              <a:rPr lang="en-US" sz="2400" dirty="0" err="1">
                <a:latin typeface="Segoe UI "/>
              </a:rPr>
              <a:t>como</a:t>
            </a:r>
            <a:r>
              <a:rPr lang="en-US" sz="2400" dirty="0">
                <a:latin typeface="Segoe UI "/>
              </a:rPr>
              <a:t>:</a:t>
            </a:r>
          </a:p>
          <a:p>
            <a:pPr marL="171450" lvl="1" indent="-171450">
              <a:buFont typeface="Arial" panose="020B0604020202020204" pitchFamily="34" charset="0"/>
              <a:buChar char="•"/>
            </a:pPr>
            <a:r>
              <a:rPr lang="en-US" sz="1100" dirty="0" err="1">
                <a:latin typeface="Segoe UI "/>
              </a:rPr>
              <a:t>Crear</a:t>
            </a:r>
            <a:r>
              <a:rPr lang="en-US" sz="1100" dirty="0">
                <a:latin typeface="Segoe UI "/>
              </a:rPr>
              <a:t> </a:t>
            </a:r>
            <a:r>
              <a:rPr lang="en-US" sz="1100" dirty="0" err="1">
                <a:latin typeface="Segoe UI "/>
              </a:rPr>
              <a:t>estructura</a:t>
            </a:r>
            <a:r>
              <a:rPr lang="en-US" sz="1100" dirty="0">
                <a:latin typeface="Segoe UI "/>
              </a:rPr>
              <a:t> Proyecto.</a:t>
            </a:r>
          </a:p>
          <a:p>
            <a:pPr marL="171450" lvl="1" indent="-171450">
              <a:buFont typeface="Arial" panose="020B0604020202020204" pitchFamily="34" charset="0"/>
              <a:buChar char="•"/>
            </a:pPr>
            <a:r>
              <a:rPr lang="en-US" sz="1100" dirty="0" err="1">
                <a:latin typeface="Segoe UI "/>
              </a:rPr>
              <a:t>Aplicar</a:t>
            </a:r>
            <a:r>
              <a:rPr lang="en-US" sz="1100" dirty="0">
                <a:latin typeface="Segoe UI "/>
              </a:rPr>
              <a:t> MVVM.</a:t>
            </a:r>
          </a:p>
          <a:p>
            <a:pPr marL="171450" lvl="1" indent="-171450">
              <a:buFont typeface="Arial" panose="020B0604020202020204" pitchFamily="34" charset="0"/>
              <a:buChar char="•"/>
            </a:pPr>
            <a:r>
              <a:rPr lang="en-US" sz="1100" dirty="0" err="1">
                <a:latin typeface="Segoe UI "/>
              </a:rPr>
              <a:t>Diseño</a:t>
            </a:r>
            <a:r>
              <a:rPr lang="en-US" sz="1100" dirty="0">
                <a:latin typeface="Segoe UI "/>
              </a:rPr>
              <a:t> de vistas.</a:t>
            </a:r>
          </a:p>
          <a:p>
            <a:pPr marL="171450" lvl="1" indent="-171450">
              <a:buFont typeface="Arial" panose="020B0604020202020204" pitchFamily="34" charset="0"/>
              <a:buChar char="•"/>
            </a:pPr>
            <a:r>
              <a:rPr lang="en-US" sz="1100" dirty="0" err="1">
                <a:latin typeface="Segoe UI "/>
              </a:rPr>
              <a:t>Navegación</a:t>
            </a:r>
            <a:r>
              <a:rPr lang="en-US" sz="1100" dirty="0">
                <a:latin typeface="Segoe UI "/>
              </a:rPr>
              <a:t>.</a:t>
            </a:r>
          </a:p>
          <a:p>
            <a:pPr marL="171450" lvl="1" indent="-171450">
              <a:buFont typeface="Arial" panose="020B0604020202020204" pitchFamily="34" charset="0"/>
              <a:buChar char="•"/>
            </a:pPr>
            <a:r>
              <a:rPr lang="en-US" sz="1100" dirty="0" err="1">
                <a:latin typeface="Segoe UI "/>
              </a:rPr>
              <a:t>Uso</a:t>
            </a:r>
            <a:r>
              <a:rPr lang="en-US" sz="1100" dirty="0">
                <a:latin typeface="Segoe UI "/>
              </a:rPr>
              <a:t> de plugins.</a:t>
            </a:r>
          </a:p>
          <a:p>
            <a:pPr marL="171450" lvl="1" indent="-171450">
              <a:buFont typeface="Arial" panose="020B0604020202020204" pitchFamily="34" charset="0"/>
              <a:buChar char="•"/>
            </a:pPr>
            <a:r>
              <a:rPr lang="en-US" sz="1100" dirty="0">
                <a:latin typeface="Segoe UI "/>
              </a:rPr>
              <a:t>Azure.</a:t>
            </a:r>
          </a:p>
          <a:p>
            <a:pPr lvl="1"/>
            <a:endParaRPr lang="en-US" sz="1100" dirty="0">
              <a:latin typeface="Segoe UI "/>
            </a:endParaRPr>
          </a:p>
          <a:p>
            <a:r>
              <a:rPr lang="en-US" sz="2400" dirty="0">
                <a:latin typeface="Segoe UI "/>
              </a:rPr>
              <a:t>La </a:t>
            </a:r>
            <a:r>
              <a:rPr lang="en-US" sz="2400" dirty="0" err="1">
                <a:latin typeface="Segoe UI "/>
              </a:rPr>
              <a:t>aplicación</a:t>
            </a:r>
            <a:r>
              <a:rPr lang="en-US" sz="2400" dirty="0">
                <a:latin typeface="Segoe UI "/>
              </a:rPr>
              <a:t> se </a:t>
            </a:r>
            <a:r>
              <a:rPr lang="en-US" sz="2400" dirty="0" err="1">
                <a:latin typeface="Segoe UI "/>
              </a:rPr>
              <a:t>realizará</a:t>
            </a:r>
            <a:r>
              <a:rPr lang="en-US" sz="2400" dirty="0">
                <a:latin typeface="Segoe UI "/>
              </a:rPr>
              <a:t> </a:t>
            </a:r>
            <a:r>
              <a:rPr lang="en-US" sz="2400" dirty="0" err="1">
                <a:latin typeface="Segoe UI "/>
              </a:rPr>
              <a:t>paso</a:t>
            </a:r>
            <a:r>
              <a:rPr lang="en-US" sz="2400" dirty="0">
                <a:latin typeface="Segoe UI "/>
              </a:rPr>
              <a:t> a </a:t>
            </a:r>
            <a:r>
              <a:rPr lang="en-US" sz="2400" dirty="0" err="1">
                <a:latin typeface="Segoe UI "/>
              </a:rPr>
              <a:t>paso</a:t>
            </a:r>
            <a:r>
              <a:rPr lang="en-US" sz="2400" dirty="0">
                <a:latin typeface="Segoe UI "/>
              </a:rPr>
              <a:t>, </a:t>
            </a:r>
            <a:r>
              <a:rPr lang="en-US" sz="2400" dirty="0" err="1">
                <a:latin typeface="Segoe UI "/>
              </a:rPr>
              <a:t>en</a:t>
            </a:r>
            <a:r>
              <a:rPr lang="en-US" sz="2400" dirty="0">
                <a:latin typeface="Segoe UI "/>
              </a:rPr>
              <a:t> </a:t>
            </a:r>
            <a:r>
              <a:rPr lang="en-US" sz="2400" dirty="0" err="1">
                <a:latin typeface="Segoe UI "/>
              </a:rPr>
              <a:t>diferentes</a:t>
            </a:r>
            <a:r>
              <a:rPr lang="en-US" sz="2400" dirty="0">
                <a:latin typeface="Segoe UI "/>
              </a:rPr>
              <a:t> </a:t>
            </a:r>
            <a:r>
              <a:rPr lang="en-US" sz="2400" dirty="0" err="1">
                <a:latin typeface="Segoe UI "/>
              </a:rPr>
              <a:t>bloques</a:t>
            </a:r>
            <a:r>
              <a:rPr lang="en-US" sz="2400" dirty="0">
                <a:latin typeface="Segoe UI "/>
              </a:rPr>
              <a:t> a lo largo de 2,5h.</a:t>
            </a:r>
          </a:p>
          <a:p>
            <a:r>
              <a:rPr lang="en-US" sz="2400" dirty="0">
                <a:latin typeface="Segoe UI "/>
              </a:rPr>
              <a:t>A lo largo del taller, </a:t>
            </a:r>
            <a:r>
              <a:rPr lang="en-US" sz="2400" dirty="0" err="1">
                <a:latin typeface="Segoe UI "/>
              </a:rPr>
              <a:t>contaremos</a:t>
            </a:r>
            <a:r>
              <a:rPr lang="en-US" sz="2400" dirty="0">
                <a:latin typeface="Segoe UI "/>
              </a:rPr>
              <a:t> con </a:t>
            </a:r>
            <a:r>
              <a:rPr lang="en-US" sz="2400" dirty="0" err="1">
                <a:latin typeface="Segoe UI "/>
              </a:rPr>
              <a:t>diferentes</a:t>
            </a:r>
            <a:r>
              <a:rPr lang="en-US" sz="2400" dirty="0">
                <a:latin typeface="Segoe UI "/>
              </a:rPr>
              <a:t> </a:t>
            </a:r>
            <a:r>
              <a:rPr lang="en-US" sz="2400" dirty="0" err="1">
                <a:latin typeface="Segoe UI "/>
              </a:rPr>
              <a:t>responsables</a:t>
            </a:r>
            <a:r>
              <a:rPr lang="en-US" sz="2400" dirty="0">
                <a:latin typeface="Segoe UI "/>
              </a:rPr>
              <a:t> que se </a:t>
            </a:r>
            <a:r>
              <a:rPr lang="en-US" sz="2400" dirty="0" err="1">
                <a:latin typeface="Segoe UI "/>
              </a:rPr>
              <a:t>encargarán</a:t>
            </a:r>
            <a:r>
              <a:rPr lang="en-US" sz="2400" dirty="0">
                <a:latin typeface="Segoe UI "/>
              </a:rPr>
              <a:t> </a:t>
            </a:r>
            <a:r>
              <a:rPr lang="en-US" sz="2400" dirty="0" err="1">
                <a:latin typeface="Segoe UI "/>
              </a:rPr>
              <a:t>tanto</a:t>
            </a:r>
            <a:r>
              <a:rPr lang="en-US" sz="2400" dirty="0">
                <a:latin typeface="Segoe UI "/>
              </a:rPr>
              <a:t> de </a:t>
            </a:r>
            <a:r>
              <a:rPr lang="en-US" sz="2400" dirty="0" err="1">
                <a:latin typeface="Segoe UI "/>
              </a:rPr>
              <a:t>hacer</a:t>
            </a:r>
            <a:r>
              <a:rPr lang="en-US" sz="2400" dirty="0">
                <a:latin typeface="Segoe UI "/>
              </a:rPr>
              <a:t> la </a:t>
            </a:r>
            <a:r>
              <a:rPr lang="en-US" sz="2400" dirty="0" err="1">
                <a:latin typeface="Segoe UI "/>
              </a:rPr>
              <a:t>aplicación</a:t>
            </a:r>
            <a:r>
              <a:rPr lang="en-US" sz="2400" dirty="0">
                <a:latin typeface="Segoe UI "/>
              </a:rPr>
              <a:t> </a:t>
            </a:r>
            <a:r>
              <a:rPr lang="en-US" sz="2400" dirty="0" err="1">
                <a:latin typeface="Segoe UI "/>
              </a:rPr>
              <a:t>paso</a:t>
            </a:r>
            <a:r>
              <a:rPr lang="en-US" sz="2400" dirty="0">
                <a:latin typeface="Segoe UI "/>
              </a:rPr>
              <a:t> a </a:t>
            </a:r>
            <a:r>
              <a:rPr lang="en-US" sz="2400" dirty="0" err="1">
                <a:latin typeface="Segoe UI "/>
              </a:rPr>
              <a:t>paso</a:t>
            </a:r>
            <a:r>
              <a:rPr lang="en-US" sz="2400" dirty="0">
                <a:latin typeface="Segoe UI "/>
              </a:rPr>
              <a:t> </a:t>
            </a:r>
            <a:r>
              <a:rPr lang="en-US" sz="2400" dirty="0" err="1">
                <a:latin typeface="Segoe UI "/>
              </a:rPr>
              <a:t>como</a:t>
            </a:r>
            <a:r>
              <a:rPr lang="en-US" sz="2400" dirty="0">
                <a:latin typeface="Segoe UI "/>
              </a:rPr>
              <a:t> de resolver </a:t>
            </a:r>
            <a:r>
              <a:rPr lang="en-US" sz="2400" dirty="0" err="1">
                <a:latin typeface="Segoe UI "/>
              </a:rPr>
              <a:t>dudas</a:t>
            </a:r>
            <a:r>
              <a:rPr lang="en-US" sz="2400" dirty="0">
                <a:latin typeface="Segoe UI "/>
              </a:rPr>
              <a:t>.</a:t>
            </a:r>
          </a:p>
          <a:p>
            <a:r>
              <a:rPr lang="en-US" sz="2400" dirty="0" err="1">
                <a:latin typeface="Segoe UI "/>
              </a:rPr>
              <a:t>También</a:t>
            </a:r>
            <a:r>
              <a:rPr lang="en-US" sz="2400" dirty="0">
                <a:latin typeface="Segoe UI "/>
              </a:rPr>
              <a:t> </a:t>
            </a:r>
            <a:r>
              <a:rPr lang="en-US" sz="2400" dirty="0" err="1">
                <a:latin typeface="Segoe UI "/>
              </a:rPr>
              <a:t>tendremos</a:t>
            </a:r>
            <a:r>
              <a:rPr lang="en-US" sz="2400" dirty="0">
                <a:latin typeface="Segoe UI "/>
              </a:rPr>
              <a:t> </a:t>
            </a:r>
            <a:r>
              <a:rPr lang="en-US" sz="2400" dirty="0" err="1">
                <a:latin typeface="Segoe UI "/>
              </a:rPr>
              <a:t>alguna</a:t>
            </a:r>
            <a:r>
              <a:rPr lang="en-US" sz="2400" dirty="0">
                <a:latin typeface="Segoe UI "/>
              </a:rPr>
              <a:t> </a:t>
            </a:r>
            <a:r>
              <a:rPr lang="en-US" sz="2400" dirty="0" err="1">
                <a:latin typeface="Segoe UI "/>
              </a:rPr>
              <a:t>sorpresa</a:t>
            </a:r>
            <a:r>
              <a:rPr lang="en-US" sz="2400" dirty="0">
                <a:latin typeface="Segoe UI "/>
              </a:rPr>
              <a:t> y </a:t>
            </a:r>
            <a:r>
              <a:rPr lang="en-US" sz="2400" dirty="0" err="1">
                <a:latin typeface="Segoe UI "/>
              </a:rPr>
              <a:t>detalle</a:t>
            </a:r>
            <a:r>
              <a:rPr lang="en-US" sz="2400" dirty="0">
                <a:latin typeface="Segoe UI "/>
              </a:rPr>
              <a:t> ;)</a:t>
            </a:r>
          </a:p>
        </p:txBody>
      </p:sp>
      <p:sp>
        <p:nvSpPr>
          <p:cNvPr id="2" name="Title 1"/>
          <p:cNvSpPr>
            <a:spLocks noGrp="1"/>
          </p:cNvSpPr>
          <p:nvPr>
            <p:ph type="title"/>
          </p:nvPr>
        </p:nvSpPr>
        <p:spPr/>
        <p:txBody>
          <a:bodyPr/>
          <a:lstStyle/>
          <a:p>
            <a:pPr lvl="0"/>
            <a:r>
              <a:rPr lang="en-US" dirty="0"/>
              <a:t>El taller</a:t>
            </a:r>
          </a:p>
        </p:txBody>
      </p:sp>
    </p:spTree>
    <p:extLst>
      <p:ext uri="{BB962C8B-B14F-4D97-AF65-F5344CB8AC3E}">
        <p14:creationId xmlns:p14="http://schemas.microsoft.com/office/powerpoint/2010/main" val="240971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Text Placeholder 2"/>
          <p:cNvSpPr txBox="1">
            <a:spLocks/>
          </p:cNvSpPr>
          <p:nvPr/>
        </p:nvSpPr>
        <p:spPr>
          <a:xfrm>
            <a:off x="418643" y="1412044"/>
            <a:ext cx="9564587" cy="4706230"/>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921" dirty="0"/>
              <a:t>Mayor </a:t>
            </a:r>
            <a:r>
              <a:rPr lang="en-US" sz="3921" dirty="0" err="1"/>
              <a:t>facilidad</a:t>
            </a:r>
            <a:r>
              <a:rPr lang="en-US" sz="3921" dirty="0"/>
              <a:t> para </a:t>
            </a:r>
            <a:r>
              <a:rPr lang="en-US" sz="3921" dirty="0" err="1"/>
              <a:t>mantener</a:t>
            </a:r>
            <a:r>
              <a:rPr lang="en-US" sz="3921" dirty="0"/>
              <a:t>, extender y </a:t>
            </a:r>
            <a:r>
              <a:rPr lang="en-US" sz="3921" b="1" dirty="0" err="1"/>
              <a:t>compartir</a:t>
            </a:r>
            <a:r>
              <a:rPr lang="en-US" sz="3921" dirty="0"/>
              <a:t> el </a:t>
            </a:r>
            <a:r>
              <a:rPr lang="en-US" sz="3921" dirty="0" err="1"/>
              <a:t>código</a:t>
            </a:r>
            <a:r>
              <a:rPr lang="en-US" sz="3921" dirty="0"/>
              <a:t>.</a:t>
            </a:r>
          </a:p>
          <a:p>
            <a:r>
              <a:rPr lang="en-US" sz="3921" dirty="0" err="1"/>
              <a:t>Más</a:t>
            </a:r>
            <a:r>
              <a:rPr lang="en-US" sz="3921" dirty="0"/>
              <a:t> </a:t>
            </a:r>
            <a:r>
              <a:rPr lang="en-US" sz="3921" dirty="0" err="1"/>
              <a:t>facilidad</a:t>
            </a:r>
            <a:r>
              <a:rPr lang="en-US" sz="3921" dirty="0"/>
              <a:t> a la hora de </a:t>
            </a:r>
            <a:r>
              <a:rPr lang="en-US" sz="3921" dirty="0" err="1"/>
              <a:t>colaborar</a:t>
            </a:r>
            <a:r>
              <a:rPr lang="en-US" sz="3921" dirty="0"/>
              <a:t>.</a:t>
            </a:r>
          </a:p>
          <a:p>
            <a:r>
              <a:rPr lang="en-US" sz="3921" b="1" dirty="0"/>
              <a:t>Testing</a:t>
            </a:r>
            <a:r>
              <a:rPr lang="en-US" sz="3921" dirty="0"/>
              <a:t>.</a:t>
            </a:r>
          </a:p>
          <a:p>
            <a:r>
              <a:rPr lang="en-US" sz="3921" dirty="0" err="1"/>
              <a:t>Más</a:t>
            </a:r>
            <a:r>
              <a:rPr lang="en-US" sz="3921" dirty="0"/>
              <a:t> </a:t>
            </a:r>
            <a:r>
              <a:rPr lang="en-US" sz="3921" dirty="0" err="1"/>
              <a:t>fácil</a:t>
            </a:r>
            <a:r>
              <a:rPr lang="en-US" sz="3921" dirty="0"/>
              <a:t> de </a:t>
            </a:r>
            <a:r>
              <a:rPr lang="en-US" sz="3921" b="1" dirty="0" err="1"/>
              <a:t>diseñar</a:t>
            </a:r>
            <a:r>
              <a:rPr lang="en-US" sz="3921" dirty="0"/>
              <a:t>.</a:t>
            </a:r>
          </a:p>
        </p:txBody>
      </p:sp>
      <p:sp>
        <p:nvSpPr>
          <p:cNvPr id="6" name="Title 2"/>
          <p:cNvSpPr txBox="1">
            <a:spLocks/>
          </p:cNvSpPr>
          <p:nvPr/>
        </p:nvSpPr>
        <p:spPr>
          <a:xfrm>
            <a:off x="269241" y="289957"/>
            <a:ext cx="11655840" cy="899537"/>
          </a:xfrm>
          <a:prstGeom prst="rect">
            <a:avLst/>
          </a:prstGeom>
        </p:spPr>
        <p:txBody>
          <a:bodyPr vert="horz" wrap="square" lIns="143428" tIns="89642" rIns="143428" bIns="89642" rtlCol="0" anchor="b">
            <a:noAutofit/>
          </a:bodyPr>
          <a:lstStyle>
            <a:lvl1pPr algn="ctr" defTabSz="932742" rtl="0" eaLnBrk="1" latinLnBrk="0" hangingPunct="1">
              <a:lnSpc>
                <a:spcPct val="90000"/>
              </a:lnSpc>
              <a:spcBef>
                <a:spcPct val="0"/>
              </a:spcBef>
              <a:buNone/>
              <a:defRPr lang="en-US" sz="6119"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l"/>
            <a:r>
              <a:rPr lang="pt-BR" sz="5998" dirty="0"/>
              <a:t>Pero... ¿Por </a:t>
            </a:r>
            <a:r>
              <a:rPr lang="pt-BR" sz="5998" dirty="0" err="1"/>
              <a:t>qué</a:t>
            </a:r>
            <a:r>
              <a:rPr lang="pt-BR" sz="5998" dirty="0"/>
              <a:t> MVVM?</a:t>
            </a:r>
          </a:p>
        </p:txBody>
      </p:sp>
    </p:spTree>
    <p:extLst>
      <p:ext uri="{BB962C8B-B14F-4D97-AF65-F5344CB8AC3E}">
        <p14:creationId xmlns:p14="http://schemas.microsoft.com/office/powerpoint/2010/main" val="1119780776"/>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Text Placeholder 2"/>
          <p:cNvSpPr txBox="1">
            <a:spLocks/>
          </p:cNvSpPr>
          <p:nvPr/>
        </p:nvSpPr>
        <p:spPr>
          <a:xfrm>
            <a:off x="418643" y="1412044"/>
            <a:ext cx="11506438" cy="4706230"/>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5400" dirty="0"/>
              <a:t>Demo </a:t>
            </a:r>
            <a:r>
              <a:rPr lang="en-US" sz="5400" dirty="0" err="1"/>
              <a:t>inicio</a:t>
            </a:r>
            <a:r>
              <a:rPr lang="en-US" sz="5400" dirty="0"/>
              <a:t>: 	</a:t>
            </a:r>
            <a:r>
              <a:rPr lang="es-ES" sz="6000" dirty="0">
                <a:hlinkClick r:id="rId2"/>
              </a:rPr>
              <a:t>https://goo.gl/Ey9reI</a:t>
            </a:r>
            <a:endParaRPr lang="es-ES" sz="6000" dirty="0"/>
          </a:p>
          <a:p>
            <a:r>
              <a:rPr lang="en-US" sz="5400" dirty="0"/>
              <a:t>Snippets: 		</a:t>
            </a:r>
            <a:r>
              <a:rPr lang="es-ES" sz="6000" dirty="0">
                <a:hlinkClick r:id="rId3"/>
              </a:rPr>
              <a:t>https://goo.gl/ijb4bI</a:t>
            </a:r>
            <a:endParaRPr lang="es-ES" sz="6000" dirty="0"/>
          </a:p>
          <a:p>
            <a:endParaRPr lang="en-US" sz="3921" dirty="0"/>
          </a:p>
        </p:txBody>
      </p:sp>
      <p:sp>
        <p:nvSpPr>
          <p:cNvPr id="6" name="Title 2"/>
          <p:cNvSpPr txBox="1">
            <a:spLocks/>
          </p:cNvSpPr>
          <p:nvPr/>
        </p:nvSpPr>
        <p:spPr>
          <a:xfrm>
            <a:off x="269241" y="289957"/>
            <a:ext cx="11655840" cy="899537"/>
          </a:xfrm>
          <a:prstGeom prst="rect">
            <a:avLst/>
          </a:prstGeom>
        </p:spPr>
        <p:txBody>
          <a:bodyPr vert="horz" wrap="square" lIns="143428" tIns="89642" rIns="143428" bIns="89642" rtlCol="0" anchor="b">
            <a:noAutofit/>
          </a:bodyPr>
          <a:lstStyle>
            <a:lvl1pPr algn="ctr" defTabSz="932742" rtl="0" eaLnBrk="1" latinLnBrk="0" hangingPunct="1">
              <a:lnSpc>
                <a:spcPct val="90000"/>
              </a:lnSpc>
              <a:spcBef>
                <a:spcPct val="0"/>
              </a:spcBef>
              <a:buNone/>
              <a:defRPr lang="en-US" sz="6119"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l"/>
            <a:r>
              <a:rPr lang="pt-BR" sz="5998" dirty="0"/>
              <a:t>Um </a:t>
            </a:r>
            <a:r>
              <a:rPr lang="pt-BR" sz="5998" dirty="0" err="1"/>
              <a:t>poco</a:t>
            </a:r>
            <a:r>
              <a:rPr lang="pt-BR" sz="5998" dirty="0"/>
              <a:t> de </a:t>
            </a:r>
            <a:r>
              <a:rPr lang="pt-BR" sz="5998" dirty="0" err="1"/>
              <a:t>ayuda</a:t>
            </a:r>
            <a:r>
              <a:rPr lang="pt-BR" sz="5998" dirty="0"/>
              <a:t>!</a:t>
            </a:r>
          </a:p>
        </p:txBody>
      </p:sp>
    </p:spTree>
    <p:extLst>
      <p:ext uri="{BB962C8B-B14F-4D97-AF65-F5344CB8AC3E}">
        <p14:creationId xmlns:p14="http://schemas.microsoft.com/office/powerpoint/2010/main" val="2237783843"/>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00BCF2"/>
        </a:solidFill>
        <a:effectLst/>
      </p:bgPr>
    </p:bg>
    <p:spTree>
      <p:nvGrpSpPr>
        <p:cNvPr id="1" name=""/>
        <p:cNvGrpSpPr/>
        <p:nvPr/>
      </p:nvGrpSpPr>
      <p:grpSpPr>
        <a:xfrm>
          <a:off x="0" y="0"/>
          <a:ext cx="0" cy="0"/>
          <a:chOff x="0" y="0"/>
          <a:chExt cx="0" cy="0"/>
        </a:xfrm>
      </p:grpSpPr>
      <p:sp>
        <p:nvSpPr>
          <p:cNvPr id="4" name="Título 3"/>
          <p:cNvSpPr>
            <a:spLocks noGrp="1"/>
          </p:cNvSpPr>
          <p:nvPr>
            <p:ph type="ctrTitle"/>
          </p:nvPr>
        </p:nvSpPr>
        <p:spPr/>
        <p:txBody>
          <a:bodyPr/>
          <a:lstStyle/>
          <a:p>
            <a:r>
              <a:rPr lang="es-ES" sz="5294" dirty="0"/>
              <a:t>DEMO: MVVM</a:t>
            </a:r>
          </a:p>
        </p:txBody>
      </p:sp>
      <p:sp>
        <p:nvSpPr>
          <p:cNvPr id="5" name="Marcador de texto 4"/>
          <p:cNvSpPr>
            <a:spLocks noGrp="1"/>
          </p:cNvSpPr>
          <p:nvPr>
            <p:ph type="subTitle" idx="1"/>
          </p:nvPr>
        </p:nvSpPr>
        <p:spPr/>
        <p:txBody>
          <a:bodyPr/>
          <a:lstStyle/>
          <a:p>
            <a:r>
              <a:rPr lang="es-ES" dirty="0"/>
              <a:t>Enlace a datos y otros conceptos básicos</a:t>
            </a:r>
          </a:p>
        </p:txBody>
      </p:sp>
    </p:spTree>
    <p:extLst>
      <p:ext uri="{BB962C8B-B14F-4D97-AF65-F5344CB8AC3E}">
        <p14:creationId xmlns:p14="http://schemas.microsoft.com/office/powerpoint/2010/main" val="2460197611"/>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BAD80A"/>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Azure Mobile Apps</a:t>
            </a:r>
          </a:p>
        </p:txBody>
      </p:sp>
    </p:spTree>
    <p:extLst>
      <p:ext uri="{BB962C8B-B14F-4D97-AF65-F5344CB8AC3E}">
        <p14:creationId xmlns:p14="http://schemas.microsoft.com/office/powerpoint/2010/main" val="3686485640"/>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solidFill>
                  <a:schemeClr val="bg1"/>
                </a:solidFill>
              </a:rPr>
              <a:t>Azure App Service</a:t>
            </a:r>
          </a:p>
        </p:txBody>
      </p:sp>
      <p:grpSp>
        <p:nvGrpSpPr>
          <p:cNvPr id="41" name="Group 40"/>
          <p:cNvGrpSpPr/>
          <p:nvPr/>
        </p:nvGrpSpPr>
        <p:grpSpPr>
          <a:xfrm>
            <a:off x="4524813" y="3578384"/>
            <a:ext cx="453483" cy="267063"/>
            <a:chOff x="4924540" y="2915646"/>
            <a:chExt cx="462708" cy="272496"/>
          </a:xfrm>
          <a:solidFill>
            <a:schemeClr val="bg2"/>
          </a:solidFill>
        </p:grpSpPr>
        <p:sp>
          <p:nvSpPr>
            <p:cNvPr id="39" name="Rectangle 38"/>
            <p:cNvSpPr/>
            <p:nvPr/>
          </p:nvSpPr>
          <p:spPr bwMode="auto">
            <a:xfrm>
              <a:off x="4924540" y="2915646"/>
              <a:ext cx="462708" cy="852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0" name="Rectangle 39"/>
            <p:cNvSpPr/>
            <p:nvPr/>
          </p:nvSpPr>
          <p:spPr bwMode="auto">
            <a:xfrm>
              <a:off x="4924540" y="3102933"/>
              <a:ext cx="462708" cy="852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33" name="Group 32"/>
          <p:cNvGrpSpPr/>
          <p:nvPr/>
        </p:nvGrpSpPr>
        <p:grpSpPr>
          <a:xfrm>
            <a:off x="8471800" y="4143750"/>
            <a:ext cx="2582978" cy="1473234"/>
            <a:chOff x="8728103" y="4231511"/>
            <a:chExt cx="2635145" cy="1502988"/>
          </a:xfrm>
        </p:grpSpPr>
        <p:pic>
          <p:nvPicPr>
            <p:cNvPr id="42" name="Picture 4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04157" y="4231511"/>
              <a:ext cx="683036" cy="683036"/>
            </a:xfrm>
            <a:prstGeom prst="flowChartOffpageConnector">
              <a:avLst/>
            </a:prstGeom>
            <a:noFill/>
          </p:spPr>
        </p:pic>
        <p:sp>
          <p:nvSpPr>
            <p:cNvPr id="49" name="TextBox 48"/>
            <p:cNvSpPr txBox="1"/>
            <p:nvPr/>
          </p:nvSpPr>
          <p:spPr>
            <a:xfrm>
              <a:off x="8728103" y="5010007"/>
              <a:ext cx="2635145" cy="544765"/>
            </a:xfrm>
            <a:prstGeom prst="rect">
              <a:avLst/>
            </a:prstGeom>
            <a:noFill/>
          </p:spPr>
          <p:txBody>
            <a:bodyPr wrap="square" lIns="179259" tIns="143407" rIns="179259" bIns="143407" rtlCol="0">
              <a:spAutoFit/>
            </a:bodyPr>
            <a:lstStyle>
              <a:defPPr>
                <a:defRPr lang="en-US"/>
              </a:defPPr>
              <a:lvl1pPr algn="ctr">
                <a:lnSpc>
                  <a:spcPct val="90000"/>
                </a:lnSpc>
                <a:spcAft>
                  <a:spcPts val="600"/>
                </a:spcAft>
                <a:defRPr>
                  <a:gradFill>
                    <a:gsLst>
                      <a:gs pos="0">
                        <a:schemeClr val="tx1"/>
                      </a:gs>
                      <a:gs pos="100000">
                        <a:schemeClr val="tx1"/>
                      </a:gs>
                    </a:gsLst>
                    <a:lin ang="5400000" scaled="1"/>
                  </a:gradFill>
                  <a:cs typeface="Segoe UI Semibold" panose="020B0702040204020203" pitchFamily="34" charset="0"/>
                </a:defRPr>
              </a:lvl1pPr>
            </a:lstStyle>
            <a:p>
              <a:pPr defTabSz="914192"/>
              <a:r>
                <a:rPr lang="en-US" sz="1765" dirty="0">
                  <a:gradFill>
                    <a:gsLst>
                      <a:gs pos="0">
                        <a:srgbClr val="FFFFFF"/>
                      </a:gs>
                      <a:gs pos="100000">
                        <a:srgbClr val="FFFFFF"/>
                      </a:gs>
                    </a:gsLst>
                    <a:lin ang="5400000" scaled="1"/>
                  </a:gradFill>
                </a:rPr>
                <a:t>API Apps</a:t>
              </a:r>
            </a:p>
          </p:txBody>
        </p:sp>
        <p:sp>
          <p:nvSpPr>
            <p:cNvPr id="54" name="TextBox 53"/>
            <p:cNvSpPr txBox="1"/>
            <p:nvPr/>
          </p:nvSpPr>
          <p:spPr>
            <a:xfrm>
              <a:off x="8728103" y="5444056"/>
              <a:ext cx="2635145" cy="290443"/>
            </a:xfrm>
            <a:prstGeom prst="rect">
              <a:avLst/>
            </a:prstGeom>
            <a:noFill/>
          </p:spPr>
          <p:txBody>
            <a:bodyPr wrap="square" lIns="182802" rIns="182802" rtlCol="0">
              <a:spAutoFit/>
            </a:bodyPr>
            <a:lstStyle>
              <a:defPPr>
                <a:defRPr lang="en-US"/>
              </a:defPPr>
              <a:lvl1pPr algn="ctr">
                <a:lnSpc>
                  <a:spcPts val="1530"/>
                </a:lnSpc>
                <a:defRPr sz="1428" kern="0">
                  <a:gradFill>
                    <a:gsLst>
                      <a:gs pos="0">
                        <a:schemeClr val="tx2">
                          <a:lumMod val="75000"/>
                        </a:schemeClr>
                      </a:gs>
                      <a:gs pos="100000">
                        <a:schemeClr val="tx2">
                          <a:lumMod val="75000"/>
                        </a:schemeClr>
                      </a:gs>
                    </a:gsLst>
                    <a:lin ang="5400000" scaled="0"/>
                  </a:gradFill>
                  <a:latin typeface="Segoe UI Light"/>
                </a:defRPr>
              </a:lvl1pPr>
            </a:lstStyle>
            <a:p>
              <a:pPr defTabSz="914192"/>
              <a:r>
                <a:rPr lang="en-US" sz="1400" dirty="0" err="1">
                  <a:gradFill>
                    <a:gsLst>
                      <a:gs pos="0">
                        <a:srgbClr val="ECECEC">
                          <a:lumMod val="75000"/>
                        </a:srgbClr>
                      </a:gs>
                      <a:gs pos="100000">
                        <a:srgbClr val="ECECEC">
                          <a:lumMod val="75000"/>
                        </a:srgbClr>
                      </a:gs>
                    </a:gsLst>
                    <a:lin ang="5400000" scaled="0"/>
                  </a:gradFill>
                </a:rPr>
                <a:t>Permite</a:t>
              </a:r>
              <a:r>
                <a:rPr lang="en-US" sz="1400" dirty="0">
                  <a:gradFill>
                    <a:gsLst>
                      <a:gs pos="0">
                        <a:srgbClr val="ECECEC">
                          <a:lumMod val="75000"/>
                        </a:srgbClr>
                      </a:gs>
                      <a:gs pos="100000">
                        <a:srgbClr val="ECECEC">
                          <a:lumMod val="75000"/>
                        </a:srgbClr>
                      </a:gs>
                    </a:gsLst>
                    <a:lin ang="5400000" scaled="0"/>
                  </a:gradFill>
                </a:rPr>
                <a:t> </a:t>
              </a:r>
              <a:r>
                <a:rPr lang="en-US" sz="1400" dirty="0" err="1">
                  <a:gradFill>
                    <a:gsLst>
                      <a:gs pos="0">
                        <a:srgbClr val="ECECEC">
                          <a:lumMod val="75000"/>
                        </a:srgbClr>
                      </a:gs>
                      <a:gs pos="100000">
                        <a:srgbClr val="ECECEC">
                          <a:lumMod val="75000"/>
                        </a:srgbClr>
                      </a:gs>
                    </a:gsLst>
                    <a:lin ang="5400000" scaled="0"/>
                  </a:gradFill>
                </a:rPr>
                <a:t>crear</a:t>
              </a:r>
              <a:r>
                <a:rPr lang="en-US" sz="1400" dirty="0">
                  <a:gradFill>
                    <a:gsLst>
                      <a:gs pos="0">
                        <a:srgbClr val="ECECEC">
                          <a:lumMod val="75000"/>
                        </a:srgbClr>
                      </a:gs>
                      <a:gs pos="100000">
                        <a:srgbClr val="ECECEC">
                          <a:lumMod val="75000"/>
                        </a:srgbClr>
                      </a:gs>
                    </a:gsLst>
                    <a:lin ang="5400000" scaled="0"/>
                  </a:gradFill>
                </a:rPr>
                <a:t> </a:t>
              </a:r>
              <a:r>
                <a:rPr lang="en-US" sz="1400" dirty="0" err="1">
                  <a:gradFill>
                    <a:gsLst>
                      <a:gs pos="0">
                        <a:srgbClr val="ECECEC">
                          <a:lumMod val="75000"/>
                        </a:srgbClr>
                      </a:gs>
                      <a:gs pos="100000">
                        <a:srgbClr val="ECECEC">
                          <a:lumMod val="75000"/>
                        </a:srgbClr>
                      </a:gs>
                    </a:gsLst>
                    <a:lin ang="5400000" scaled="0"/>
                  </a:gradFill>
                </a:rPr>
                <a:t>facilmente</a:t>
              </a:r>
              <a:r>
                <a:rPr lang="en-US" sz="1400" dirty="0">
                  <a:gradFill>
                    <a:gsLst>
                      <a:gs pos="0">
                        <a:srgbClr val="ECECEC">
                          <a:lumMod val="75000"/>
                        </a:srgbClr>
                      </a:gs>
                      <a:gs pos="100000">
                        <a:srgbClr val="ECECEC">
                          <a:lumMod val="75000"/>
                        </a:srgbClr>
                      </a:gs>
                    </a:gsLst>
                    <a:lin ang="5400000" scaled="0"/>
                  </a:gradFill>
                </a:rPr>
                <a:t> APIs </a:t>
              </a:r>
            </a:p>
          </p:txBody>
        </p:sp>
      </p:grpSp>
      <p:grpSp>
        <p:nvGrpSpPr>
          <p:cNvPr id="55" name="Group 54"/>
          <p:cNvGrpSpPr/>
          <p:nvPr/>
        </p:nvGrpSpPr>
        <p:grpSpPr>
          <a:xfrm>
            <a:off x="5359556" y="1739535"/>
            <a:ext cx="3314024" cy="1496321"/>
            <a:chOff x="5434663" y="1339128"/>
            <a:chExt cx="3380957" cy="1526541"/>
          </a:xfrm>
        </p:grpSpPr>
        <p:sp>
          <p:nvSpPr>
            <p:cNvPr id="56" name="TextBox 55"/>
            <p:cNvSpPr txBox="1"/>
            <p:nvPr/>
          </p:nvSpPr>
          <p:spPr>
            <a:xfrm>
              <a:off x="5648241" y="2147024"/>
              <a:ext cx="2929173" cy="544765"/>
            </a:xfrm>
            <a:prstGeom prst="rect">
              <a:avLst/>
            </a:prstGeom>
            <a:noFill/>
          </p:spPr>
          <p:txBody>
            <a:bodyPr wrap="square" lIns="179259" tIns="143407" rIns="179259" bIns="143407" rtlCol="0">
              <a:spAutoFit/>
            </a:bodyPr>
            <a:lstStyle>
              <a:defPPr>
                <a:defRPr lang="en-US"/>
              </a:defPPr>
              <a:lvl1pPr algn="ctr">
                <a:lnSpc>
                  <a:spcPct val="90000"/>
                </a:lnSpc>
                <a:spcAft>
                  <a:spcPts val="600"/>
                </a:spcAft>
                <a:defRPr>
                  <a:gradFill>
                    <a:gsLst>
                      <a:gs pos="0">
                        <a:schemeClr val="tx1"/>
                      </a:gs>
                      <a:gs pos="100000">
                        <a:schemeClr val="tx1"/>
                      </a:gs>
                    </a:gsLst>
                    <a:lin ang="5400000" scaled="1"/>
                  </a:gradFill>
                  <a:cs typeface="Segoe UI Semibold" panose="020B0702040204020203" pitchFamily="34" charset="0"/>
                </a:defRPr>
              </a:lvl1pPr>
            </a:lstStyle>
            <a:p>
              <a:pPr defTabSz="914192"/>
              <a:r>
                <a:rPr lang="en-US" sz="1765" dirty="0">
                  <a:gradFill>
                    <a:gsLst>
                      <a:gs pos="0">
                        <a:srgbClr val="FFFFFF"/>
                      </a:gs>
                      <a:gs pos="100000">
                        <a:srgbClr val="FFFFFF"/>
                      </a:gs>
                    </a:gsLst>
                    <a:lin ang="5400000" scaled="1"/>
                  </a:gradFill>
                </a:rPr>
                <a:t>Web Apps</a:t>
              </a:r>
            </a:p>
          </p:txBody>
        </p:sp>
        <p:sp>
          <p:nvSpPr>
            <p:cNvPr id="57" name="TextBox 56"/>
            <p:cNvSpPr txBox="1"/>
            <p:nvPr/>
          </p:nvSpPr>
          <p:spPr>
            <a:xfrm>
              <a:off x="5434663" y="2575226"/>
              <a:ext cx="3380957" cy="290443"/>
            </a:xfrm>
            <a:prstGeom prst="rect">
              <a:avLst/>
            </a:prstGeom>
            <a:noFill/>
          </p:spPr>
          <p:txBody>
            <a:bodyPr wrap="square" lIns="182802" rIns="182802" rtlCol="0">
              <a:spAutoFit/>
            </a:bodyPr>
            <a:lstStyle/>
            <a:p>
              <a:pPr algn="ctr" defTabSz="914192">
                <a:lnSpc>
                  <a:spcPts val="1500"/>
                </a:lnSpc>
                <a:defRPr/>
              </a:pPr>
              <a:r>
                <a:rPr lang="en-US" sz="1400" kern="0" dirty="0">
                  <a:gradFill>
                    <a:gsLst>
                      <a:gs pos="0">
                        <a:srgbClr val="ECECEC">
                          <a:lumMod val="75000"/>
                        </a:srgbClr>
                      </a:gs>
                      <a:gs pos="100000">
                        <a:srgbClr val="ECECEC">
                          <a:lumMod val="75000"/>
                        </a:srgbClr>
                      </a:gs>
                    </a:gsLst>
                    <a:lin ang="5400000" scaled="0"/>
                  </a:gradFill>
                  <a:latin typeface="Segoe UI Light"/>
                </a:rPr>
                <a:t>Web apps escalables</a:t>
              </a:r>
            </a:p>
          </p:txBody>
        </p:sp>
        <p:pic>
          <p:nvPicPr>
            <p:cNvPr id="58" name="Picture 57"/>
            <p:cNvPicPr>
              <a:picLocks noChangeAspect="1"/>
            </p:cNvPicPr>
            <p:nvPr/>
          </p:nvPicPr>
          <p:blipFill>
            <a:blip r:embed="rId4"/>
            <a:stretch>
              <a:fillRect/>
            </a:stretch>
          </p:blipFill>
          <p:spPr>
            <a:xfrm>
              <a:off x="6781285" y="1339128"/>
              <a:ext cx="724282" cy="707395"/>
            </a:xfrm>
            <a:prstGeom prst="rect">
              <a:avLst/>
            </a:prstGeom>
          </p:spPr>
        </p:pic>
      </p:grpSp>
      <p:grpSp>
        <p:nvGrpSpPr>
          <p:cNvPr id="59" name="Group 58"/>
          <p:cNvGrpSpPr/>
          <p:nvPr/>
        </p:nvGrpSpPr>
        <p:grpSpPr>
          <a:xfrm>
            <a:off x="8471801" y="1692651"/>
            <a:ext cx="2582979" cy="1735566"/>
            <a:chOff x="8642021" y="1291297"/>
            <a:chExt cx="2635146" cy="1770618"/>
          </a:xfrm>
        </p:grpSpPr>
        <p:sp>
          <p:nvSpPr>
            <p:cNvPr id="60" name="TextBox 59"/>
            <p:cNvSpPr txBox="1"/>
            <p:nvPr/>
          </p:nvSpPr>
          <p:spPr>
            <a:xfrm>
              <a:off x="8642022" y="2147024"/>
              <a:ext cx="2635145" cy="544765"/>
            </a:xfrm>
            <a:prstGeom prst="rect">
              <a:avLst/>
            </a:prstGeom>
            <a:noFill/>
          </p:spPr>
          <p:txBody>
            <a:bodyPr wrap="square" lIns="179259" tIns="143407" rIns="179259" bIns="143407" rtlCol="0">
              <a:spAutoFit/>
            </a:bodyPr>
            <a:lstStyle>
              <a:defPPr>
                <a:defRPr lang="en-US"/>
              </a:defPPr>
              <a:lvl1pPr algn="ctr">
                <a:lnSpc>
                  <a:spcPct val="90000"/>
                </a:lnSpc>
                <a:spcAft>
                  <a:spcPts val="600"/>
                </a:spcAft>
                <a:defRPr>
                  <a:gradFill>
                    <a:gsLst>
                      <a:gs pos="0">
                        <a:schemeClr val="tx1"/>
                      </a:gs>
                      <a:gs pos="100000">
                        <a:schemeClr val="tx1"/>
                      </a:gs>
                    </a:gsLst>
                    <a:lin ang="5400000" scaled="1"/>
                  </a:gradFill>
                  <a:cs typeface="Segoe UI Semibold" panose="020B0702040204020203" pitchFamily="34" charset="0"/>
                </a:defRPr>
              </a:lvl1pPr>
            </a:lstStyle>
            <a:p>
              <a:pPr defTabSz="914192"/>
              <a:r>
                <a:rPr lang="en-US" sz="1765" dirty="0">
                  <a:gradFill>
                    <a:gsLst>
                      <a:gs pos="0">
                        <a:srgbClr val="FFFFFF"/>
                      </a:gs>
                      <a:gs pos="100000">
                        <a:srgbClr val="FFFFFF"/>
                      </a:gs>
                    </a:gsLst>
                    <a:lin ang="5400000" scaled="1"/>
                  </a:gradFill>
                </a:rPr>
                <a:t>Mobile Apps</a:t>
              </a:r>
            </a:p>
          </p:txBody>
        </p:sp>
        <p:sp>
          <p:nvSpPr>
            <p:cNvPr id="61" name="TextBox 60"/>
            <p:cNvSpPr txBox="1"/>
            <p:nvPr/>
          </p:nvSpPr>
          <p:spPr>
            <a:xfrm>
              <a:off x="8642021" y="2575226"/>
              <a:ext cx="2635145" cy="486689"/>
            </a:xfrm>
            <a:prstGeom prst="rect">
              <a:avLst/>
            </a:prstGeom>
            <a:noFill/>
          </p:spPr>
          <p:txBody>
            <a:bodyPr wrap="square" lIns="182802" rIns="182802" rtlCol="0">
              <a:spAutoFit/>
            </a:bodyPr>
            <a:lstStyle>
              <a:defPPr>
                <a:defRPr lang="en-US"/>
              </a:defPPr>
              <a:lvl1pPr algn="ctr">
                <a:lnSpc>
                  <a:spcPts val="1530"/>
                </a:lnSpc>
                <a:defRPr sz="1428" kern="0">
                  <a:gradFill>
                    <a:gsLst>
                      <a:gs pos="0">
                        <a:schemeClr val="tx2">
                          <a:lumMod val="75000"/>
                        </a:schemeClr>
                      </a:gs>
                      <a:gs pos="100000">
                        <a:schemeClr val="tx2">
                          <a:lumMod val="75000"/>
                        </a:schemeClr>
                      </a:gs>
                    </a:gsLst>
                    <a:lin ang="5400000" scaled="0"/>
                  </a:gradFill>
                  <a:latin typeface="Segoe UI Light"/>
                </a:defRPr>
              </a:lvl1pPr>
            </a:lstStyle>
            <a:p>
              <a:pPr defTabSz="914192"/>
              <a:r>
                <a:rPr lang="en-US" sz="1400" dirty="0" err="1">
                  <a:gradFill>
                    <a:gsLst>
                      <a:gs pos="0">
                        <a:srgbClr val="ECECEC">
                          <a:lumMod val="75000"/>
                        </a:srgbClr>
                      </a:gs>
                      <a:gs pos="100000">
                        <a:srgbClr val="ECECEC">
                          <a:lumMod val="75000"/>
                        </a:srgbClr>
                      </a:gs>
                    </a:gsLst>
                    <a:lin ang="5400000" scaled="0"/>
                  </a:gradFill>
                </a:rPr>
                <a:t>Aplicaciones</a:t>
              </a:r>
              <a:r>
                <a:rPr lang="en-US" sz="1400" dirty="0">
                  <a:gradFill>
                    <a:gsLst>
                      <a:gs pos="0">
                        <a:srgbClr val="ECECEC">
                          <a:lumMod val="75000"/>
                        </a:srgbClr>
                      </a:gs>
                      <a:gs pos="100000">
                        <a:srgbClr val="ECECEC">
                          <a:lumMod val="75000"/>
                        </a:srgbClr>
                      </a:gs>
                    </a:gsLst>
                    <a:lin ang="5400000" scaled="0"/>
                  </a:gradFill>
                </a:rPr>
                <a:t> </a:t>
              </a:r>
              <a:r>
                <a:rPr lang="en-US" sz="1400" dirty="0" err="1">
                  <a:gradFill>
                    <a:gsLst>
                      <a:gs pos="0">
                        <a:srgbClr val="ECECEC">
                          <a:lumMod val="75000"/>
                        </a:srgbClr>
                      </a:gs>
                      <a:gs pos="100000">
                        <a:srgbClr val="ECECEC">
                          <a:lumMod val="75000"/>
                        </a:srgbClr>
                      </a:gs>
                    </a:gsLst>
                    <a:lin ang="5400000" scaled="0"/>
                  </a:gradFill>
                </a:rPr>
                <a:t>móviles</a:t>
              </a:r>
              <a:r>
                <a:rPr lang="en-US" sz="1400" dirty="0">
                  <a:gradFill>
                    <a:gsLst>
                      <a:gs pos="0">
                        <a:srgbClr val="ECECEC">
                          <a:lumMod val="75000"/>
                        </a:srgbClr>
                      </a:gs>
                      <a:gs pos="100000">
                        <a:srgbClr val="ECECEC">
                          <a:lumMod val="75000"/>
                        </a:srgbClr>
                      </a:gs>
                    </a:gsLst>
                    <a:lin ang="5400000" scaled="0"/>
                  </a:gradFill>
                </a:rPr>
                <a:t> para </a:t>
              </a:r>
              <a:r>
                <a:rPr lang="en-US" sz="1400" dirty="0" err="1">
                  <a:gradFill>
                    <a:gsLst>
                      <a:gs pos="0">
                        <a:srgbClr val="ECECEC">
                          <a:lumMod val="75000"/>
                        </a:srgbClr>
                      </a:gs>
                      <a:gs pos="100000">
                        <a:srgbClr val="ECECEC">
                          <a:lumMod val="75000"/>
                        </a:srgbClr>
                      </a:gs>
                    </a:gsLst>
                    <a:lin ang="5400000" scaled="0"/>
                  </a:gradFill>
                </a:rPr>
                <a:t>cualquier</a:t>
              </a:r>
              <a:r>
                <a:rPr lang="en-US" sz="1400" dirty="0">
                  <a:gradFill>
                    <a:gsLst>
                      <a:gs pos="0">
                        <a:srgbClr val="ECECEC">
                          <a:lumMod val="75000"/>
                        </a:srgbClr>
                      </a:gs>
                      <a:gs pos="100000">
                        <a:srgbClr val="ECECEC">
                          <a:lumMod val="75000"/>
                        </a:srgbClr>
                      </a:gs>
                    </a:gsLst>
                    <a:lin ang="5400000" scaled="0"/>
                  </a:gradFill>
                </a:rPr>
                <a:t> </a:t>
              </a:r>
              <a:r>
                <a:rPr lang="en-US" sz="1400" dirty="0" err="1">
                  <a:gradFill>
                    <a:gsLst>
                      <a:gs pos="0">
                        <a:srgbClr val="ECECEC">
                          <a:lumMod val="75000"/>
                        </a:srgbClr>
                      </a:gs>
                      <a:gs pos="100000">
                        <a:srgbClr val="ECECEC">
                          <a:lumMod val="75000"/>
                        </a:srgbClr>
                      </a:gs>
                    </a:gsLst>
                    <a:lin ang="5400000" scaled="0"/>
                  </a:gradFill>
                </a:rPr>
                <a:t>dispositivo</a:t>
              </a:r>
              <a:endParaRPr lang="en-US" sz="1400" dirty="0">
                <a:gradFill>
                  <a:gsLst>
                    <a:gs pos="0">
                      <a:srgbClr val="ECECEC">
                        <a:lumMod val="75000"/>
                      </a:srgbClr>
                    </a:gs>
                    <a:gs pos="100000">
                      <a:srgbClr val="ECECEC">
                        <a:lumMod val="75000"/>
                      </a:srgbClr>
                    </a:gs>
                  </a:gsLst>
                  <a:lin ang="5400000" scaled="0"/>
                </a:gradFill>
              </a:endParaRPr>
            </a:p>
          </p:txBody>
        </p:sp>
        <p:pic>
          <p:nvPicPr>
            <p:cNvPr id="62" name="Picture 61"/>
            <p:cNvPicPr>
              <a:picLocks noChangeAspect="1"/>
            </p:cNvPicPr>
            <p:nvPr/>
          </p:nvPicPr>
          <p:blipFill>
            <a:blip r:embed="rId5"/>
            <a:stretch>
              <a:fillRect/>
            </a:stretch>
          </p:blipFill>
          <p:spPr>
            <a:xfrm>
              <a:off x="9633371" y="1291297"/>
              <a:ext cx="556237" cy="798699"/>
            </a:xfrm>
            <a:prstGeom prst="rect">
              <a:avLst/>
            </a:prstGeom>
          </p:spPr>
        </p:pic>
      </p:grpSp>
      <p:cxnSp>
        <p:nvCxnSpPr>
          <p:cNvPr id="63" name="Straight Connector 62"/>
          <p:cNvCxnSpPr/>
          <p:nvPr/>
        </p:nvCxnSpPr>
        <p:spPr>
          <a:xfrm>
            <a:off x="8411436" y="1734726"/>
            <a:ext cx="0" cy="4050253"/>
          </a:xfrm>
          <a:prstGeom prst="line">
            <a:avLst/>
          </a:prstGeom>
          <a:ln>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5647853" y="3702111"/>
            <a:ext cx="5406925" cy="0"/>
          </a:xfrm>
          <a:prstGeom prst="line">
            <a:avLst/>
          </a:prstGeom>
          <a:ln>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65" name="Group 64"/>
          <p:cNvGrpSpPr/>
          <p:nvPr/>
        </p:nvGrpSpPr>
        <p:grpSpPr>
          <a:xfrm>
            <a:off x="5725080" y="4107559"/>
            <a:ext cx="2582978" cy="1677556"/>
            <a:chOff x="5839825" y="1775527"/>
            <a:chExt cx="2635145" cy="1711438"/>
          </a:xfrm>
        </p:grpSpPr>
        <p:pic>
          <p:nvPicPr>
            <p:cNvPr id="66" name="Picture 65"/>
            <p:cNvPicPr>
              <a:picLocks noChangeAspect="1"/>
            </p:cNvPicPr>
            <p:nvPr/>
          </p:nvPicPr>
          <p:blipFill>
            <a:blip r:embed="rId6"/>
            <a:stretch>
              <a:fillRect/>
            </a:stretch>
          </p:blipFill>
          <p:spPr>
            <a:xfrm>
              <a:off x="6822364" y="1775527"/>
              <a:ext cx="727774" cy="726962"/>
            </a:xfrm>
            <a:prstGeom prst="rect">
              <a:avLst/>
            </a:prstGeom>
          </p:spPr>
        </p:pic>
        <p:sp>
          <p:nvSpPr>
            <p:cNvPr id="67" name="TextBox 66"/>
            <p:cNvSpPr txBox="1"/>
            <p:nvPr/>
          </p:nvSpPr>
          <p:spPr>
            <a:xfrm>
              <a:off x="5839825" y="2575724"/>
              <a:ext cx="2635145" cy="544765"/>
            </a:xfrm>
            <a:prstGeom prst="rect">
              <a:avLst/>
            </a:prstGeom>
            <a:noFill/>
          </p:spPr>
          <p:txBody>
            <a:bodyPr wrap="square" lIns="179259" tIns="143407" rIns="179259" bIns="143407" rtlCol="0">
              <a:spAutoFit/>
            </a:bodyPr>
            <a:lstStyle>
              <a:defPPr>
                <a:defRPr lang="en-US"/>
              </a:defPPr>
              <a:lvl1pPr algn="ctr">
                <a:lnSpc>
                  <a:spcPct val="90000"/>
                </a:lnSpc>
                <a:spcAft>
                  <a:spcPts val="600"/>
                </a:spcAft>
                <a:defRPr>
                  <a:gradFill>
                    <a:gsLst>
                      <a:gs pos="0">
                        <a:schemeClr val="tx1"/>
                      </a:gs>
                      <a:gs pos="100000">
                        <a:schemeClr val="tx1"/>
                      </a:gs>
                    </a:gsLst>
                    <a:lin ang="5400000" scaled="1"/>
                  </a:gradFill>
                  <a:cs typeface="Segoe UI Semibold" panose="020B0702040204020203" pitchFamily="34" charset="0"/>
                </a:defRPr>
              </a:lvl1pPr>
            </a:lstStyle>
            <a:p>
              <a:pPr defTabSz="914192"/>
              <a:r>
                <a:rPr lang="en-US" sz="1765" dirty="0">
                  <a:gradFill>
                    <a:gsLst>
                      <a:gs pos="0">
                        <a:srgbClr val="FFFFFF"/>
                      </a:gs>
                      <a:gs pos="100000">
                        <a:srgbClr val="FFFFFF"/>
                      </a:gs>
                    </a:gsLst>
                    <a:lin ang="5400000" scaled="1"/>
                  </a:gradFill>
                </a:rPr>
                <a:t>LOGIC Apps</a:t>
              </a:r>
            </a:p>
          </p:txBody>
        </p:sp>
        <p:sp>
          <p:nvSpPr>
            <p:cNvPr id="68" name="TextBox 67"/>
            <p:cNvSpPr txBox="1"/>
            <p:nvPr/>
          </p:nvSpPr>
          <p:spPr>
            <a:xfrm>
              <a:off x="5839825" y="3000276"/>
              <a:ext cx="2635145" cy="486689"/>
            </a:xfrm>
            <a:prstGeom prst="rect">
              <a:avLst/>
            </a:prstGeom>
            <a:noFill/>
          </p:spPr>
          <p:txBody>
            <a:bodyPr wrap="square" lIns="182802" rIns="182802" rtlCol="0">
              <a:spAutoFit/>
            </a:bodyPr>
            <a:lstStyle>
              <a:defPPr>
                <a:defRPr lang="en-US"/>
              </a:defPPr>
              <a:lvl1pPr algn="ctr">
                <a:lnSpc>
                  <a:spcPts val="1530"/>
                </a:lnSpc>
                <a:defRPr sz="1428" kern="0">
                  <a:gradFill>
                    <a:gsLst>
                      <a:gs pos="0">
                        <a:schemeClr val="tx2">
                          <a:lumMod val="75000"/>
                        </a:schemeClr>
                      </a:gs>
                      <a:gs pos="100000">
                        <a:schemeClr val="tx2">
                          <a:lumMod val="75000"/>
                        </a:schemeClr>
                      </a:gs>
                    </a:gsLst>
                    <a:lin ang="5400000" scaled="0"/>
                  </a:gradFill>
                  <a:latin typeface="Segoe UI Light"/>
                </a:defRPr>
              </a:lvl1pPr>
            </a:lstStyle>
            <a:p>
              <a:pPr defTabSz="914192"/>
              <a:r>
                <a:rPr lang="en-US" sz="1400" dirty="0" err="1">
                  <a:gradFill>
                    <a:gsLst>
                      <a:gs pos="0">
                        <a:srgbClr val="ECECEC">
                          <a:lumMod val="75000"/>
                        </a:srgbClr>
                      </a:gs>
                      <a:gs pos="100000">
                        <a:srgbClr val="ECECEC">
                          <a:lumMod val="75000"/>
                        </a:srgbClr>
                      </a:gs>
                    </a:gsLst>
                    <a:lin ang="5400000" scaled="0"/>
                  </a:gradFill>
                </a:rPr>
                <a:t>Permite</a:t>
              </a:r>
              <a:r>
                <a:rPr lang="en-US" sz="1400" dirty="0">
                  <a:gradFill>
                    <a:gsLst>
                      <a:gs pos="0">
                        <a:srgbClr val="ECECEC">
                          <a:lumMod val="75000"/>
                        </a:srgbClr>
                      </a:gs>
                      <a:gs pos="100000">
                        <a:srgbClr val="ECECEC">
                          <a:lumMod val="75000"/>
                        </a:srgbClr>
                      </a:gs>
                    </a:gsLst>
                    <a:lin ang="5400000" scaled="0"/>
                  </a:gradFill>
                </a:rPr>
                <a:t> </a:t>
              </a:r>
              <a:r>
                <a:rPr lang="en-US" sz="1400" dirty="0" err="1">
                  <a:gradFill>
                    <a:gsLst>
                      <a:gs pos="0">
                        <a:srgbClr val="ECECEC">
                          <a:lumMod val="75000"/>
                        </a:srgbClr>
                      </a:gs>
                      <a:gs pos="100000">
                        <a:srgbClr val="ECECEC">
                          <a:lumMod val="75000"/>
                        </a:srgbClr>
                      </a:gs>
                    </a:gsLst>
                    <a:lin ang="5400000" scaled="0"/>
                  </a:gradFill>
                </a:rPr>
                <a:t>automatizar</a:t>
              </a:r>
              <a:r>
                <a:rPr lang="en-US" sz="1400" dirty="0">
                  <a:gradFill>
                    <a:gsLst>
                      <a:gs pos="0">
                        <a:srgbClr val="ECECEC">
                          <a:lumMod val="75000"/>
                        </a:srgbClr>
                      </a:gs>
                      <a:gs pos="100000">
                        <a:srgbClr val="ECECEC">
                          <a:lumMod val="75000"/>
                        </a:srgbClr>
                      </a:gs>
                    </a:gsLst>
                    <a:lin ang="5400000" scaled="0"/>
                  </a:gradFill>
                </a:rPr>
                <a:t> </a:t>
              </a:r>
              <a:r>
                <a:rPr lang="en-US" sz="1400" dirty="0" err="1">
                  <a:gradFill>
                    <a:gsLst>
                      <a:gs pos="0">
                        <a:srgbClr val="ECECEC">
                          <a:lumMod val="75000"/>
                        </a:srgbClr>
                      </a:gs>
                      <a:gs pos="100000">
                        <a:srgbClr val="ECECEC">
                          <a:lumMod val="75000"/>
                        </a:srgbClr>
                      </a:gs>
                    </a:gsLst>
                    <a:lin ang="5400000" scaled="0"/>
                  </a:gradFill>
                </a:rPr>
                <a:t>procesos</a:t>
              </a:r>
              <a:r>
                <a:rPr lang="en-US" sz="1400" dirty="0">
                  <a:gradFill>
                    <a:gsLst>
                      <a:gs pos="0">
                        <a:srgbClr val="ECECEC">
                          <a:lumMod val="75000"/>
                        </a:srgbClr>
                      </a:gs>
                      <a:gs pos="100000">
                        <a:srgbClr val="ECECEC">
                          <a:lumMod val="75000"/>
                        </a:srgbClr>
                      </a:gs>
                    </a:gsLst>
                    <a:lin ang="5400000" scaled="0"/>
                  </a:gradFill>
                </a:rPr>
                <a:t> de </a:t>
              </a:r>
              <a:r>
                <a:rPr lang="en-US" sz="1400" dirty="0" err="1">
                  <a:gradFill>
                    <a:gsLst>
                      <a:gs pos="0">
                        <a:srgbClr val="ECECEC">
                          <a:lumMod val="75000"/>
                        </a:srgbClr>
                      </a:gs>
                      <a:gs pos="100000">
                        <a:srgbClr val="ECECEC">
                          <a:lumMod val="75000"/>
                        </a:srgbClr>
                      </a:gs>
                    </a:gsLst>
                    <a:lin ang="5400000" scaled="0"/>
                  </a:gradFill>
                </a:rPr>
                <a:t>negocio</a:t>
              </a:r>
              <a:r>
                <a:rPr lang="en-US" sz="1400" dirty="0">
                  <a:gradFill>
                    <a:gsLst>
                      <a:gs pos="0">
                        <a:srgbClr val="ECECEC">
                          <a:lumMod val="75000"/>
                        </a:srgbClr>
                      </a:gs>
                      <a:gs pos="100000">
                        <a:srgbClr val="ECECEC">
                          <a:lumMod val="75000"/>
                        </a:srgbClr>
                      </a:gs>
                    </a:gsLst>
                    <a:lin ang="5400000" scaled="0"/>
                  </a:gradFill>
                </a:rPr>
                <a:t> </a:t>
              </a:r>
            </a:p>
          </p:txBody>
        </p:sp>
      </p:grpSp>
      <p:grpSp>
        <p:nvGrpSpPr>
          <p:cNvPr id="34" name="Group 33"/>
          <p:cNvGrpSpPr/>
          <p:nvPr/>
        </p:nvGrpSpPr>
        <p:grpSpPr>
          <a:xfrm>
            <a:off x="867599" y="2071138"/>
            <a:ext cx="3276873" cy="3261947"/>
            <a:chOff x="827088" y="-3463925"/>
            <a:chExt cx="3833813" cy="3816350"/>
          </a:xfrm>
        </p:grpSpPr>
        <p:sp>
          <p:nvSpPr>
            <p:cNvPr id="36" name="Freeform 5"/>
            <p:cNvSpPr>
              <a:spLocks/>
            </p:cNvSpPr>
            <p:nvPr/>
          </p:nvSpPr>
          <p:spPr bwMode="auto">
            <a:xfrm>
              <a:off x="2863851" y="-1456144"/>
              <a:ext cx="1797050" cy="1797050"/>
            </a:xfrm>
            <a:custGeom>
              <a:avLst/>
              <a:gdLst>
                <a:gd name="T0" fmla="*/ 233 w 515"/>
                <a:gd name="T1" fmla="*/ 221 h 515"/>
                <a:gd name="T2" fmla="*/ 0 w 515"/>
                <a:gd name="T3" fmla="*/ 221 h 515"/>
                <a:gd name="T4" fmla="*/ 0 w 515"/>
                <a:gd name="T5" fmla="*/ 463 h 515"/>
                <a:gd name="T6" fmla="*/ 0 w 515"/>
                <a:gd name="T7" fmla="*/ 467 h 515"/>
                <a:gd name="T8" fmla="*/ 0 w 515"/>
                <a:gd name="T9" fmla="*/ 468 h 515"/>
                <a:gd name="T10" fmla="*/ 0 w 515"/>
                <a:gd name="T11" fmla="*/ 472 h 515"/>
                <a:gd name="T12" fmla="*/ 1 w 515"/>
                <a:gd name="T13" fmla="*/ 472 h 515"/>
                <a:gd name="T14" fmla="*/ 51 w 515"/>
                <a:gd name="T15" fmla="*/ 515 h 515"/>
                <a:gd name="T16" fmla="*/ 463 w 515"/>
                <a:gd name="T17" fmla="*/ 515 h 515"/>
                <a:gd name="T18" fmla="*/ 515 w 515"/>
                <a:gd name="T19" fmla="*/ 463 h 515"/>
                <a:gd name="T20" fmla="*/ 515 w 515"/>
                <a:gd name="T21" fmla="*/ 51 h 515"/>
                <a:gd name="T22" fmla="*/ 463 w 515"/>
                <a:gd name="T23" fmla="*/ 0 h 515"/>
                <a:gd name="T24" fmla="*/ 404 w 515"/>
                <a:gd name="T25" fmla="*/ 0 h 515"/>
                <a:gd name="T26" fmla="*/ 411 w 515"/>
                <a:gd name="T27" fmla="*/ 50 h 515"/>
                <a:gd name="T28" fmla="*/ 233 w 515"/>
                <a:gd name="T29" fmla="*/ 221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5" h="515">
                  <a:moveTo>
                    <a:pt x="233" y="221"/>
                  </a:moveTo>
                  <a:cubicBezTo>
                    <a:pt x="196" y="221"/>
                    <a:pt x="101" y="221"/>
                    <a:pt x="0" y="221"/>
                  </a:cubicBezTo>
                  <a:cubicBezTo>
                    <a:pt x="0" y="463"/>
                    <a:pt x="0" y="463"/>
                    <a:pt x="0" y="463"/>
                  </a:cubicBezTo>
                  <a:cubicBezTo>
                    <a:pt x="0" y="465"/>
                    <a:pt x="0" y="466"/>
                    <a:pt x="0" y="467"/>
                  </a:cubicBezTo>
                  <a:cubicBezTo>
                    <a:pt x="0" y="468"/>
                    <a:pt x="0" y="468"/>
                    <a:pt x="0" y="468"/>
                  </a:cubicBezTo>
                  <a:cubicBezTo>
                    <a:pt x="0" y="469"/>
                    <a:pt x="0" y="471"/>
                    <a:pt x="0" y="472"/>
                  </a:cubicBezTo>
                  <a:cubicBezTo>
                    <a:pt x="1" y="472"/>
                    <a:pt x="1" y="472"/>
                    <a:pt x="1" y="472"/>
                  </a:cubicBezTo>
                  <a:cubicBezTo>
                    <a:pt x="5" y="496"/>
                    <a:pt x="26" y="515"/>
                    <a:pt x="51" y="515"/>
                  </a:cubicBezTo>
                  <a:cubicBezTo>
                    <a:pt x="463" y="515"/>
                    <a:pt x="463" y="515"/>
                    <a:pt x="463" y="515"/>
                  </a:cubicBezTo>
                  <a:cubicBezTo>
                    <a:pt x="492" y="515"/>
                    <a:pt x="515" y="492"/>
                    <a:pt x="515" y="463"/>
                  </a:cubicBezTo>
                  <a:cubicBezTo>
                    <a:pt x="515" y="51"/>
                    <a:pt x="515" y="51"/>
                    <a:pt x="515" y="51"/>
                  </a:cubicBezTo>
                  <a:cubicBezTo>
                    <a:pt x="515" y="23"/>
                    <a:pt x="492" y="0"/>
                    <a:pt x="463" y="0"/>
                  </a:cubicBezTo>
                  <a:cubicBezTo>
                    <a:pt x="404" y="0"/>
                    <a:pt x="404" y="0"/>
                    <a:pt x="404" y="0"/>
                  </a:cubicBezTo>
                  <a:cubicBezTo>
                    <a:pt x="409" y="15"/>
                    <a:pt x="411" y="32"/>
                    <a:pt x="411" y="50"/>
                  </a:cubicBezTo>
                  <a:cubicBezTo>
                    <a:pt x="411" y="148"/>
                    <a:pt x="332" y="221"/>
                    <a:pt x="233" y="221"/>
                  </a:cubicBezTo>
                  <a:close/>
                </a:path>
              </a:pathLst>
            </a:custGeom>
            <a:solidFill>
              <a:schemeClr val="bg2">
                <a:lumMod val="6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
          <p:nvSpPr>
            <p:cNvPr id="50" name="Freeform 6"/>
            <p:cNvSpPr>
              <a:spLocks/>
            </p:cNvSpPr>
            <p:nvPr/>
          </p:nvSpPr>
          <p:spPr bwMode="auto">
            <a:xfrm>
              <a:off x="827088" y="-1444625"/>
              <a:ext cx="1797050" cy="1797050"/>
            </a:xfrm>
            <a:custGeom>
              <a:avLst/>
              <a:gdLst>
                <a:gd name="T0" fmla="*/ 106 w 515"/>
                <a:gd name="T1" fmla="*/ 50 h 515"/>
                <a:gd name="T2" fmla="*/ 114 w 515"/>
                <a:gd name="T3" fmla="*/ 0 h 515"/>
                <a:gd name="T4" fmla="*/ 52 w 515"/>
                <a:gd name="T5" fmla="*/ 0 h 515"/>
                <a:gd name="T6" fmla="*/ 1 w 515"/>
                <a:gd name="T7" fmla="*/ 42 h 515"/>
                <a:gd name="T8" fmla="*/ 1 w 515"/>
                <a:gd name="T9" fmla="*/ 43 h 515"/>
                <a:gd name="T10" fmla="*/ 0 w 515"/>
                <a:gd name="T11" fmla="*/ 46 h 515"/>
                <a:gd name="T12" fmla="*/ 0 w 515"/>
                <a:gd name="T13" fmla="*/ 47 h 515"/>
                <a:gd name="T14" fmla="*/ 0 w 515"/>
                <a:gd name="T15" fmla="*/ 51 h 515"/>
                <a:gd name="T16" fmla="*/ 0 w 515"/>
                <a:gd name="T17" fmla="*/ 463 h 515"/>
                <a:gd name="T18" fmla="*/ 0 w 515"/>
                <a:gd name="T19" fmla="*/ 467 h 515"/>
                <a:gd name="T20" fmla="*/ 0 w 515"/>
                <a:gd name="T21" fmla="*/ 468 h 515"/>
                <a:gd name="T22" fmla="*/ 1 w 515"/>
                <a:gd name="T23" fmla="*/ 472 h 515"/>
                <a:gd name="T24" fmla="*/ 1 w 515"/>
                <a:gd name="T25" fmla="*/ 472 h 515"/>
                <a:gd name="T26" fmla="*/ 52 w 515"/>
                <a:gd name="T27" fmla="*/ 515 h 515"/>
                <a:gd name="T28" fmla="*/ 464 w 515"/>
                <a:gd name="T29" fmla="*/ 515 h 515"/>
                <a:gd name="T30" fmla="*/ 515 w 515"/>
                <a:gd name="T31" fmla="*/ 463 h 515"/>
                <a:gd name="T32" fmla="*/ 515 w 515"/>
                <a:gd name="T33" fmla="*/ 221 h 515"/>
                <a:gd name="T34" fmla="*/ 284 w 515"/>
                <a:gd name="T35" fmla="*/ 221 h 515"/>
                <a:gd name="T36" fmla="*/ 106 w 515"/>
                <a:gd name="T37" fmla="*/ 5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15" h="515">
                  <a:moveTo>
                    <a:pt x="106" y="50"/>
                  </a:moveTo>
                  <a:cubicBezTo>
                    <a:pt x="106" y="32"/>
                    <a:pt x="109" y="15"/>
                    <a:pt x="114" y="0"/>
                  </a:cubicBezTo>
                  <a:cubicBezTo>
                    <a:pt x="52" y="0"/>
                    <a:pt x="52" y="0"/>
                    <a:pt x="52" y="0"/>
                  </a:cubicBezTo>
                  <a:cubicBezTo>
                    <a:pt x="26" y="0"/>
                    <a:pt x="5" y="18"/>
                    <a:pt x="1" y="42"/>
                  </a:cubicBezTo>
                  <a:cubicBezTo>
                    <a:pt x="1" y="42"/>
                    <a:pt x="1" y="42"/>
                    <a:pt x="1" y="43"/>
                  </a:cubicBezTo>
                  <a:cubicBezTo>
                    <a:pt x="1" y="44"/>
                    <a:pt x="1" y="45"/>
                    <a:pt x="0" y="46"/>
                  </a:cubicBezTo>
                  <a:cubicBezTo>
                    <a:pt x="0" y="47"/>
                    <a:pt x="0" y="47"/>
                    <a:pt x="0" y="47"/>
                  </a:cubicBezTo>
                  <a:cubicBezTo>
                    <a:pt x="0" y="48"/>
                    <a:pt x="0" y="50"/>
                    <a:pt x="0" y="51"/>
                  </a:cubicBezTo>
                  <a:cubicBezTo>
                    <a:pt x="0" y="463"/>
                    <a:pt x="0" y="463"/>
                    <a:pt x="0" y="463"/>
                  </a:cubicBezTo>
                  <a:cubicBezTo>
                    <a:pt x="0" y="465"/>
                    <a:pt x="0" y="466"/>
                    <a:pt x="0" y="467"/>
                  </a:cubicBezTo>
                  <a:cubicBezTo>
                    <a:pt x="0" y="468"/>
                    <a:pt x="0" y="468"/>
                    <a:pt x="0" y="468"/>
                  </a:cubicBezTo>
                  <a:cubicBezTo>
                    <a:pt x="1" y="469"/>
                    <a:pt x="1" y="471"/>
                    <a:pt x="1" y="472"/>
                  </a:cubicBezTo>
                  <a:cubicBezTo>
                    <a:pt x="1" y="472"/>
                    <a:pt x="1" y="472"/>
                    <a:pt x="1" y="472"/>
                  </a:cubicBezTo>
                  <a:cubicBezTo>
                    <a:pt x="5" y="496"/>
                    <a:pt x="26" y="515"/>
                    <a:pt x="52" y="515"/>
                  </a:cubicBezTo>
                  <a:cubicBezTo>
                    <a:pt x="464" y="515"/>
                    <a:pt x="464" y="515"/>
                    <a:pt x="464" y="515"/>
                  </a:cubicBezTo>
                  <a:cubicBezTo>
                    <a:pt x="492" y="515"/>
                    <a:pt x="515" y="492"/>
                    <a:pt x="515" y="463"/>
                  </a:cubicBezTo>
                  <a:cubicBezTo>
                    <a:pt x="515" y="221"/>
                    <a:pt x="515" y="221"/>
                    <a:pt x="515" y="221"/>
                  </a:cubicBezTo>
                  <a:cubicBezTo>
                    <a:pt x="419" y="221"/>
                    <a:pt x="327" y="221"/>
                    <a:pt x="284" y="221"/>
                  </a:cubicBezTo>
                  <a:cubicBezTo>
                    <a:pt x="186" y="221"/>
                    <a:pt x="106" y="148"/>
                    <a:pt x="106" y="50"/>
                  </a:cubicBezTo>
                  <a:close/>
                </a:path>
              </a:pathLst>
            </a:custGeom>
            <a:solidFill>
              <a:schemeClr val="bg2">
                <a:lumMod val="6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
          <p:nvSpPr>
            <p:cNvPr id="51" name="Freeform 7"/>
            <p:cNvSpPr>
              <a:spLocks/>
            </p:cNvSpPr>
            <p:nvPr/>
          </p:nvSpPr>
          <p:spPr bwMode="auto">
            <a:xfrm>
              <a:off x="2863850" y="-3423640"/>
              <a:ext cx="1797050" cy="1793875"/>
            </a:xfrm>
            <a:custGeom>
              <a:avLst/>
              <a:gdLst>
                <a:gd name="T0" fmla="*/ 515 w 515"/>
                <a:gd name="T1" fmla="*/ 463 h 514"/>
                <a:gd name="T2" fmla="*/ 515 w 515"/>
                <a:gd name="T3" fmla="*/ 51 h 514"/>
                <a:gd name="T4" fmla="*/ 463 w 515"/>
                <a:gd name="T5" fmla="*/ 0 h 514"/>
                <a:gd name="T6" fmla="*/ 51 w 515"/>
                <a:gd name="T7" fmla="*/ 0 h 514"/>
                <a:gd name="T8" fmla="*/ 1 w 515"/>
                <a:gd name="T9" fmla="*/ 42 h 514"/>
                <a:gd name="T10" fmla="*/ 0 w 515"/>
                <a:gd name="T11" fmla="*/ 42 h 514"/>
                <a:gd name="T12" fmla="*/ 0 w 515"/>
                <a:gd name="T13" fmla="*/ 46 h 514"/>
                <a:gd name="T14" fmla="*/ 0 w 515"/>
                <a:gd name="T15" fmla="*/ 47 h 514"/>
                <a:gd name="T16" fmla="*/ 0 w 515"/>
                <a:gd name="T17" fmla="*/ 51 h 514"/>
                <a:gd name="T18" fmla="*/ 0 w 515"/>
                <a:gd name="T19" fmla="*/ 238 h 514"/>
                <a:gd name="T20" fmla="*/ 56 w 515"/>
                <a:gd name="T21" fmla="*/ 231 h 514"/>
                <a:gd name="T22" fmla="*/ 283 w 515"/>
                <a:gd name="T23" fmla="*/ 458 h 514"/>
                <a:gd name="T24" fmla="*/ 282 w 515"/>
                <a:gd name="T25" fmla="*/ 465 h 514"/>
                <a:gd name="T26" fmla="*/ 365 w 515"/>
                <a:gd name="T27" fmla="*/ 514 h 514"/>
                <a:gd name="T28" fmla="*/ 463 w 515"/>
                <a:gd name="T29" fmla="*/ 514 h 514"/>
                <a:gd name="T30" fmla="*/ 515 w 515"/>
                <a:gd name="T31" fmla="*/ 463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15" h="514">
                  <a:moveTo>
                    <a:pt x="515" y="463"/>
                  </a:moveTo>
                  <a:cubicBezTo>
                    <a:pt x="515" y="51"/>
                    <a:pt x="515" y="51"/>
                    <a:pt x="515" y="51"/>
                  </a:cubicBezTo>
                  <a:cubicBezTo>
                    <a:pt x="515" y="23"/>
                    <a:pt x="492" y="0"/>
                    <a:pt x="463" y="0"/>
                  </a:cubicBezTo>
                  <a:cubicBezTo>
                    <a:pt x="51" y="0"/>
                    <a:pt x="51" y="0"/>
                    <a:pt x="51" y="0"/>
                  </a:cubicBezTo>
                  <a:cubicBezTo>
                    <a:pt x="26" y="0"/>
                    <a:pt x="5" y="18"/>
                    <a:pt x="1" y="42"/>
                  </a:cubicBezTo>
                  <a:cubicBezTo>
                    <a:pt x="1" y="42"/>
                    <a:pt x="1" y="42"/>
                    <a:pt x="0" y="42"/>
                  </a:cubicBezTo>
                  <a:cubicBezTo>
                    <a:pt x="0" y="44"/>
                    <a:pt x="0" y="45"/>
                    <a:pt x="0" y="46"/>
                  </a:cubicBezTo>
                  <a:cubicBezTo>
                    <a:pt x="0" y="46"/>
                    <a:pt x="0" y="47"/>
                    <a:pt x="0" y="47"/>
                  </a:cubicBezTo>
                  <a:cubicBezTo>
                    <a:pt x="0" y="48"/>
                    <a:pt x="0" y="50"/>
                    <a:pt x="0" y="51"/>
                  </a:cubicBezTo>
                  <a:cubicBezTo>
                    <a:pt x="0" y="238"/>
                    <a:pt x="0" y="238"/>
                    <a:pt x="0" y="238"/>
                  </a:cubicBezTo>
                  <a:cubicBezTo>
                    <a:pt x="18" y="233"/>
                    <a:pt x="36" y="231"/>
                    <a:pt x="56" y="231"/>
                  </a:cubicBezTo>
                  <a:cubicBezTo>
                    <a:pt x="181" y="231"/>
                    <a:pt x="283" y="332"/>
                    <a:pt x="283" y="458"/>
                  </a:cubicBezTo>
                  <a:cubicBezTo>
                    <a:pt x="283" y="460"/>
                    <a:pt x="282" y="463"/>
                    <a:pt x="282" y="465"/>
                  </a:cubicBezTo>
                  <a:cubicBezTo>
                    <a:pt x="314" y="475"/>
                    <a:pt x="343" y="492"/>
                    <a:pt x="365" y="514"/>
                  </a:cubicBezTo>
                  <a:cubicBezTo>
                    <a:pt x="463" y="514"/>
                    <a:pt x="463" y="514"/>
                    <a:pt x="463" y="514"/>
                  </a:cubicBezTo>
                  <a:cubicBezTo>
                    <a:pt x="492" y="514"/>
                    <a:pt x="515" y="491"/>
                    <a:pt x="515" y="463"/>
                  </a:cubicBezTo>
                  <a:close/>
                </a:path>
              </a:pathLst>
            </a:custGeom>
            <a:solidFill>
              <a:schemeClr val="bg2">
                <a:lumMod val="6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
          <p:nvSpPr>
            <p:cNvPr id="52" name="Freeform 8"/>
            <p:cNvSpPr>
              <a:spLocks/>
            </p:cNvSpPr>
            <p:nvPr/>
          </p:nvSpPr>
          <p:spPr bwMode="auto">
            <a:xfrm>
              <a:off x="827088" y="-3463925"/>
              <a:ext cx="1797050" cy="1793875"/>
            </a:xfrm>
            <a:custGeom>
              <a:avLst/>
              <a:gdLst>
                <a:gd name="T0" fmla="*/ 247 w 515"/>
                <a:gd name="T1" fmla="*/ 462 h 514"/>
                <a:gd name="T2" fmla="*/ 245 w 515"/>
                <a:gd name="T3" fmla="*/ 438 h 514"/>
                <a:gd name="T4" fmla="*/ 383 w 515"/>
                <a:gd name="T5" fmla="*/ 300 h 514"/>
                <a:gd name="T6" fmla="*/ 458 w 515"/>
                <a:gd name="T7" fmla="*/ 322 h 514"/>
                <a:gd name="T8" fmla="*/ 515 w 515"/>
                <a:gd name="T9" fmla="*/ 268 h 514"/>
                <a:gd name="T10" fmla="*/ 515 w 515"/>
                <a:gd name="T11" fmla="*/ 51 h 514"/>
                <a:gd name="T12" fmla="*/ 464 w 515"/>
                <a:gd name="T13" fmla="*/ 0 h 514"/>
                <a:gd name="T14" fmla="*/ 52 w 515"/>
                <a:gd name="T15" fmla="*/ 0 h 514"/>
                <a:gd name="T16" fmla="*/ 1 w 515"/>
                <a:gd name="T17" fmla="*/ 42 h 514"/>
                <a:gd name="T18" fmla="*/ 1 w 515"/>
                <a:gd name="T19" fmla="*/ 42 h 514"/>
                <a:gd name="T20" fmla="*/ 0 w 515"/>
                <a:gd name="T21" fmla="*/ 46 h 514"/>
                <a:gd name="T22" fmla="*/ 0 w 515"/>
                <a:gd name="T23" fmla="*/ 47 h 514"/>
                <a:gd name="T24" fmla="*/ 0 w 515"/>
                <a:gd name="T25" fmla="*/ 51 h 514"/>
                <a:gd name="T26" fmla="*/ 0 w 515"/>
                <a:gd name="T27" fmla="*/ 463 h 514"/>
                <a:gd name="T28" fmla="*/ 0 w 515"/>
                <a:gd name="T29" fmla="*/ 467 h 514"/>
                <a:gd name="T30" fmla="*/ 0 w 515"/>
                <a:gd name="T31" fmla="*/ 468 h 514"/>
                <a:gd name="T32" fmla="*/ 1 w 515"/>
                <a:gd name="T33" fmla="*/ 472 h 514"/>
                <a:gd name="T34" fmla="*/ 1 w 515"/>
                <a:gd name="T35" fmla="*/ 472 h 514"/>
                <a:gd name="T36" fmla="*/ 52 w 515"/>
                <a:gd name="T37" fmla="*/ 514 h 514"/>
                <a:gd name="T38" fmla="*/ 151 w 515"/>
                <a:gd name="T39" fmla="*/ 514 h 514"/>
                <a:gd name="T40" fmla="*/ 247 w 515"/>
                <a:gd name="T41" fmla="*/ 462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5" h="514">
                  <a:moveTo>
                    <a:pt x="247" y="462"/>
                  </a:moveTo>
                  <a:cubicBezTo>
                    <a:pt x="246" y="454"/>
                    <a:pt x="245" y="446"/>
                    <a:pt x="245" y="438"/>
                  </a:cubicBezTo>
                  <a:cubicBezTo>
                    <a:pt x="245" y="362"/>
                    <a:pt x="306" y="300"/>
                    <a:pt x="383" y="300"/>
                  </a:cubicBezTo>
                  <a:cubicBezTo>
                    <a:pt x="411" y="300"/>
                    <a:pt x="436" y="308"/>
                    <a:pt x="458" y="322"/>
                  </a:cubicBezTo>
                  <a:cubicBezTo>
                    <a:pt x="474" y="301"/>
                    <a:pt x="493" y="283"/>
                    <a:pt x="515" y="268"/>
                  </a:cubicBezTo>
                  <a:cubicBezTo>
                    <a:pt x="515" y="51"/>
                    <a:pt x="515" y="51"/>
                    <a:pt x="515" y="51"/>
                  </a:cubicBezTo>
                  <a:cubicBezTo>
                    <a:pt x="515" y="23"/>
                    <a:pt x="492" y="0"/>
                    <a:pt x="464" y="0"/>
                  </a:cubicBezTo>
                  <a:cubicBezTo>
                    <a:pt x="52" y="0"/>
                    <a:pt x="52" y="0"/>
                    <a:pt x="52" y="0"/>
                  </a:cubicBezTo>
                  <a:cubicBezTo>
                    <a:pt x="26" y="0"/>
                    <a:pt x="5" y="18"/>
                    <a:pt x="1" y="42"/>
                  </a:cubicBezTo>
                  <a:cubicBezTo>
                    <a:pt x="1" y="42"/>
                    <a:pt x="1" y="42"/>
                    <a:pt x="1" y="42"/>
                  </a:cubicBezTo>
                  <a:cubicBezTo>
                    <a:pt x="1" y="44"/>
                    <a:pt x="1" y="45"/>
                    <a:pt x="0" y="46"/>
                  </a:cubicBezTo>
                  <a:cubicBezTo>
                    <a:pt x="0" y="46"/>
                    <a:pt x="0" y="47"/>
                    <a:pt x="0" y="47"/>
                  </a:cubicBezTo>
                  <a:cubicBezTo>
                    <a:pt x="0" y="48"/>
                    <a:pt x="0" y="50"/>
                    <a:pt x="0" y="51"/>
                  </a:cubicBezTo>
                  <a:cubicBezTo>
                    <a:pt x="0" y="463"/>
                    <a:pt x="0" y="463"/>
                    <a:pt x="0" y="463"/>
                  </a:cubicBezTo>
                  <a:cubicBezTo>
                    <a:pt x="0" y="464"/>
                    <a:pt x="0" y="466"/>
                    <a:pt x="0" y="467"/>
                  </a:cubicBezTo>
                  <a:cubicBezTo>
                    <a:pt x="0" y="467"/>
                    <a:pt x="0" y="468"/>
                    <a:pt x="0" y="468"/>
                  </a:cubicBezTo>
                  <a:cubicBezTo>
                    <a:pt x="1" y="469"/>
                    <a:pt x="1" y="470"/>
                    <a:pt x="1" y="472"/>
                  </a:cubicBezTo>
                  <a:cubicBezTo>
                    <a:pt x="1" y="472"/>
                    <a:pt x="1" y="472"/>
                    <a:pt x="1" y="472"/>
                  </a:cubicBezTo>
                  <a:cubicBezTo>
                    <a:pt x="5" y="496"/>
                    <a:pt x="26" y="514"/>
                    <a:pt x="52" y="514"/>
                  </a:cubicBezTo>
                  <a:cubicBezTo>
                    <a:pt x="151" y="514"/>
                    <a:pt x="151" y="514"/>
                    <a:pt x="151" y="514"/>
                  </a:cubicBezTo>
                  <a:cubicBezTo>
                    <a:pt x="176" y="488"/>
                    <a:pt x="209" y="470"/>
                    <a:pt x="247" y="462"/>
                  </a:cubicBezTo>
                  <a:close/>
                </a:path>
              </a:pathLst>
            </a:custGeom>
            <a:solidFill>
              <a:schemeClr val="bg2">
                <a:lumMod val="6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
          <p:nvSpPr>
            <p:cNvPr id="53" name="Freeform 9"/>
            <p:cNvSpPr>
              <a:spLocks/>
            </p:cNvSpPr>
            <p:nvPr/>
          </p:nvSpPr>
          <p:spPr bwMode="auto">
            <a:xfrm>
              <a:off x="2863848" y="-1444336"/>
              <a:ext cx="1433512" cy="771525"/>
            </a:xfrm>
            <a:custGeom>
              <a:avLst/>
              <a:gdLst>
                <a:gd name="T0" fmla="*/ 1 w 411"/>
                <a:gd name="T1" fmla="*/ 42 h 221"/>
                <a:gd name="T2" fmla="*/ 0 w 411"/>
                <a:gd name="T3" fmla="*/ 43 h 221"/>
                <a:gd name="T4" fmla="*/ 0 w 411"/>
                <a:gd name="T5" fmla="*/ 46 h 221"/>
                <a:gd name="T6" fmla="*/ 0 w 411"/>
                <a:gd name="T7" fmla="*/ 47 h 221"/>
                <a:gd name="T8" fmla="*/ 0 w 411"/>
                <a:gd name="T9" fmla="*/ 51 h 221"/>
                <a:gd name="T10" fmla="*/ 0 w 411"/>
                <a:gd name="T11" fmla="*/ 221 h 221"/>
                <a:gd name="T12" fmla="*/ 233 w 411"/>
                <a:gd name="T13" fmla="*/ 221 h 221"/>
                <a:gd name="T14" fmla="*/ 411 w 411"/>
                <a:gd name="T15" fmla="*/ 50 h 221"/>
                <a:gd name="T16" fmla="*/ 404 w 411"/>
                <a:gd name="T17" fmla="*/ 0 h 221"/>
                <a:gd name="T18" fmla="*/ 51 w 411"/>
                <a:gd name="T19" fmla="*/ 0 h 221"/>
                <a:gd name="T20" fmla="*/ 1 w 411"/>
                <a:gd name="T21" fmla="*/ 42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1" h="221">
                  <a:moveTo>
                    <a:pt x="1" y="42"/>
                  </a:moveTo>
                  <a:cubicBezTo>
                    <a:pt x="1" y="42"/>
                    <a:pt x="1" y="42"/>
                    <a:pt x="0" y="43"/>
                  </a:cubicBezTo>
                  <a:cubicBezTo>
                    <a:pt x="0" y="44"/>
                    <a:pt x="0" y="45"/>
                    <a:pt x="0" y="46"/>
                  </a:cubicBezTo>
                  <a:cubicBezTo>
                    <a:pt x="0" y="47"/>
                    <a:pt x="0" y="47"/>
                    <a:pt x="0" y="47"/>
                  </a:cubicBezTo>
                  <a:cubicBezTo>
                    <a:pt x="0" y="48"/>
                    <a:pt x="0" y="50"/>
                    <a:pt x="0" y="51"/>
                  </a:cubicBezTo>
                  <a:cubicBezTo>
                    <a:pt x="0" y="221"/>
                    <a:pt x="0" y="221"/>
                    <a:pt x="0" y="221"/>
                  </a:cubicBezTo>
                  <a:cubicBezTo>
                    <a:pt x="101" y="221"/>
                    <a:pt x="196" y="221"/>
                    <a:pt x="233" y="221"/>
                  </a:cubicBezTo>
                  <a:cubicBezTo>
                    <a:pt x="332" y="221"/>
                    <a:pt x="411" y="148"/>
                    <a:pt x="411" y="50"/>
                  </a:cubicBezTo>
                  <a:cubicBezTo>
                    <a:pt x="411" y="32"/>
                    <a:pt x="409" y="15"/>
                    <a:pt x="404" y="0"/>
                  </a:cubicBezTo>
                  <a:cubicBezTo>
                    <a:pt x="51" y="0"/>
                    <a:pt x="51" y="0"/>
                    <a:pt x="51" y="0"/>
                  </a:cubicBezTo>
                  <a:cubicBezTo>
                    <a:pt x="26" y="0"/>
                    <a:pt x="5" y="18"/>
                    <a:pt x="1" y="4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
          <p:nvSpPr>
            <p:cNvPr id="69" name="Freeform 10"/>
            <p:cNvSpPr>
              <a:spLocks/>
            </p:cNvSpPr>
            <p:nvPr/>
          </p:nvSpPr>
          <p:spPr bwMode="auto">
            <a:xfrm>
              <a:off x="1196975" y="-1444625"/>
              <a:ext cx="1427161" cy="771525"/>
            </a:xfrm>
            <a:custGeom>
              <a:avLst/>
              <a:gdLst>
                <a:gd name="T0" fmla="*/ 358 w 409"/>
                <a:gd name="T1" fmla="*/ 0 h 221"/>
                <a:gd name="T2" fmla="*/ 8 w 409"/>
                <a:gd name="T3" fmla="*/ 0 h 221"/>
                <a:gd name="T4" fmla="*/ 0 w 409"/>
                <a:gd name="T5" fmla="*/ 50 h 221"/>
                <a:gd name="T6" fmla="*/ 178 w 409"/>
                <a:gd name="T7" fmla="*/ 221 h 221"/>
                <a:gd name="T8" fmla="*/ 409 w 409"/>
                <a:gd name="T9" fmla="*/ 221 h 221"/>
                <a:gd name="T10" fmla="*/ 409 w 409"/>
                <a:gd name="T11" fmla="*/ 51 h 221"/>
                <a:gd name="T12" fmla="*/ 358 w 409"/>
                <a:gd name="T13" fmla="*/ 0 h 221"/>
              </a:gdLst>
              <a:ahLst/>
              <a:cxnLst>
                <a:cxn ang="0">
                  <a:pos x="T0" y="T1"/>
                </a:cxn>
                <a:cxn ang="0">
                  <a:pos x="T2" y="T3"/>
                </a:cxn>
                <a:cxn ang="0">
                  <a:pos x="T4" y="T5"/>
                </a:cxn>
                <a:cxn ang="0">
                  <a:pos x="T6" y="T7"/>
                </a:cxn>
                <a:cxn ang="0">
                  <a:pos x="T8" y="T9"/>
                </a:cxn>
                <a:cxn ang="0">
                  <a:pos x="T10" y="T11"/>
                </a:cxn>
                <a:cxn ang="0">
                  <a:pos x="T12" y="T13"/>
                </a:cxn>
              </a:cxnLst>
              <a:rect l="0" t="0" r="r" b="b"/>
              <a:pathLst>
                <a:path w="409" h="221">
                  <a:moveTo>
                    <a:pt x="358" y="0"/>
                  </a:moveTo>
                  <a:cubicBezTo>
                    <a:pt x="8" y="0"/>
                    <a:pt x="8" y="0"/>
                    <a:pt x="8" y="0"/>
                  </a:cubicBezTo>
                  <a:cubicBezTo>
                    <a:pt x="3" y="15"/>
                    <a:pt x="0" y="32"/>
                    <a:pt x="0" y="50"/>
                  </a:cubicBezTo>
                  <a:cubicBezTo>
                    <a:pt x="0" y="148"/>
                    <a:pt x="80" y="221"/>
                    <a:pt x="178" y="221"/>
                  </a:cubicBezTo>
                  <a:cubicBezTo>
                    <a:pt x="221" y="221"/>
                    <a:pt x="313" y="221"/>
                    <a:pt x="409" y="221"/>
                  </a:cubicBezTo>
                  <a:cubicBezTo>
                    <a:pt x="409" y="51"/>
                    <a:pt x="409" y="51"/>
                    <a:pt x="409" y="51"/>
                  </a:cubicBezTo>
                  <a:cubicBezTo>
                    <a:pt x="409" y="23"/>
                    <a:pt x="386" y="0"/>
                    <a:pt x="358"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
          <p:nvSpPr>
            <p:cNvPr id="70" name="Freeform 11"/>
            <p:cNvSpPr>
              <a:spLocks/>
            </p:cNvSpPr>
            <p:nvPr/>
          </p:nvSpPr>
          <p:spPr bwMode="auto">
            <a:xfrm>
              <a:off x="2863850" y="-2657475"/>
              <a:ext cx="1273175" cy="987425"/>
            </a:xfrm>
            <a:custGeom>
              <a:avLst/>
              <a:gdLst>
                <a:gd name="T0" fmla="*/ 283 w 365"/>
                <a:gd name="T1" fmla="*/ 227 h 283"/>
                <a:gd name="T2" fmla="*/ 56 w 365"/>
                <a:gd name="T3" fmla="*/ 0 h 283"/>
                <a:gd name="T4" fmla="*/ 0 w 365"/>
                <a:gd name="T5" fmla="*/ 7 h 283"/>
                <a:gd name="T6" fmla="*/ 0 w 365"/>
                <a:gd name="T7" fmla="*/ 232 h 283"/>
                <a:gd name="T8" fmla="*/ 0 w 365"/>
                <a:gd name="T9" fmla="*/ 236 h 283"/>
                <a:gd name="T10" fmla="*/ 0 w 365"/>
                <a:gd name="T11" fmla="*/ 237 h 283"/>
                <a:gd name="T12" fmla="*/ 0 w 365"/>
                <a:gd name="T13" fmla="*/ 241 h 283"/>
                <a:gd name="T14" fmla="*/ 1 w 365"/>
                <a:gd name="T15" fmla="*/ 241 h 283"/>
                <a:gd name="T16" fmla="*/ 51 w 365"/>
                <a:gd name="T17" fmla="*/ 283 h 283"/>
                <a:gd name="T18" fmla="*/ 365 w 365"/>
                <a:gd name="T19" fmla="*/ 283 h 283"/>
                <a:gd name="T20" fmla="*/ 282 w 365"/>
                <a:gd name="T21" fmla="*/ 234 h 283"/>
                <a:gd name="T22" fmla="*/ 283 w 365"/>
                <a:gd name="T23" fmla="*/ 227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5" h="283">
                  <a:moveTo>
                    <a:pt x="283" y="227"/>
                  </a:moveTo>
                  <a:cubicBezTo>
                    <a:pt x="283" y="101"/>
                    <a:pt x="181" y="0"/>
                    <a:pt x="56" y="0"/>
                  </a:cubicBezTo>
                  <a:cubicBezTo>
                    <a:pt x="36" y="0"/>
                    <a:pt x="18" y="2"/>
                    <a:pt x="0" y="7"/>
                  </a:cubicBezTo>
                  <a:cubicBezTo>
                    <a:pt x="0" y="232"/>
                    <a:pt x="0" y="232"/>
                    <a:pt x="0" y="232"/>
                  </a:cubicBezTo>
                  <a:cubicBezTo>
                    <a:pt x="0" y="233"/>
                    <a:pt x="0" y="235"/>
                    <a:pt x="0" y="236"/>
                  </a:cubicBezTo>
                  <a:cubicBezTo>
                    <a:pt x="0" y="236"/>
                    <a:pt x="0" y="237"/>
                    <a:pt x="0" y="237"/>
                  </a:cubicBezTo>
                  <a:cubicBezTo>
                    <a:pt x="0" y="238"/>
                    <a:pt x="0" y="239"/>
                    <a:pt x="0" y="241"/>
                  </a:cubicBezTo>
                  <a:cubicBezTo>
                    <a:pt x="1" y="241"/>
                    <a:pt x="1" y="241"/>
                    <a:pt x="1" y="241"/>
                  </a:cubicBezTo>
                  <a:cubicBezTo>
                    <a:pt x="5" y="265"/>
                    <a:pt x="26" y="283"/>
                    <a:pt x="51" y="283"/>
                  </a:cubicBezTo>
                  <a:cubicBezTo>
                    <a:pt x="365" y="283"/>
                    <a:pt x="365" y="283"/>
                    <a:pt x="365" y="283"/>
                  </a:cubicBezTo>
                  <a:cubicBezTo>
                    <a:pt x="343" y="261"/>
                    <a:pt x="314" y="244"/>
                    <a:pt x="282" y="234"/>
                  </a:cubicBezTo>
                  <a:cubicBezTo>
                    <a:pt x="282" y="232"/>
                    <a:pt x="283" y="229"/>
                    <a:pt x="283" y="2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
          <p:nvSpPr>
            <p:cNvPr id="71" name="Freeform 12"/>
            <p:cNvSpPr>
              <a:spLocks/>
            </p:cNvSpPr>
            <p:nvPr/>
          </p:nvSpPr>
          <p:spPr bwMode="auto">
            <a:xfrm>
              <a:off x="1354138" y="-2528888"/>
              <a:ext cx="1270000" cy="858838"/>
            </a:xfrm>
            <a:custGeom>
              <a:avLst/>
              <a:gdLst>
                <a:gd name="T0" fmla="*/ 364 w 364"/>
                <a:gd name="T1" fmla="*/ 195 h 246"/>
                <a:gd name="T2" fmla="*/ 364 w 364"/>
                <a:gd name="T3" fmla="*/ 0 h 246"/>
                <a:gd name="T4" fmla="*/ 307 w 364"/>
                <a:gd name="T5" fmla="*/ 54 h 246"/>
                <a:gd name="T6" fmla="*/ 232 w 364"/>
                <a:gd name="T7" fmla="*/ 32 h 246"/>
                <a:gd name="T8" fmla="*/ 94 w 364"/>
                <a:gd name="T9" fmla="*/ 170 h 246"/>
                <a:gd name="T10" fmla="*/ 96 w 364"/>
                <a:gd name="T11" fmla="*/ 194 h 246"/>
                <a:gd name="T12" fmla="*/ 0 w 364"/>
                <a:gd name="T13" fmla="*/ 246 h 246"/>
                <a:gd name="T14" fmla="*/ 313 w 364"/>
                <a:gd name="T15" fmla="*/ 246 h 246"/>
                <a:gd name="T16" fmla="*/ 364 w 364"/>
                <a:gd name="T17" fmla="*/ 195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4" h="246">
                  <a:moveTo>
                    <a:pt x="364" y="195"/>
                  </a:moveTo>
                  <a:cubicBezTo>
                    <a:pt x="364" y="0"/>
                    <a:pt x="364" y="0"/>
                    <a:pt x="364" y="0"/>
                  </a:cubicBezTo>
                  <a:cubicBezTo>
                    <a:pt x="342" y="15"/>
                    <a:pt x="323" y="33"/>
                    <a:pt x="307" y="54"/>
                  </a:cubicBezTo>
                  <a:cubicBezTo>
                    <a:pt x="285" y="40"/>
                    <a:pt x="260" y="32"/>
                    <a:pt x="232" y="32"/>
                  </a:cubicBezTo>
                  <a:cubicBezTo>
                    <a:pt x="155" y="32"/>
                    <a:pt x="94" y="94"/>
                    <a:pt x="94" y="170"/>
                  </a:cubicBezTo>
                  <a:cubicBezTo>
                    <a:pt x="94" y="178"/>
                    <a:pt x="95" y="186"/>
                    <a:pt x="96" y="194"/>
                  </a:cubicBezTo>
                  <a:cubicBezTo>
                    <a:pt x="58" y="202"/>
                    <a:pt x="25" y="220"/>
                    <a:pt x="0" y="246"/>
                  </a:cubicBezTo>
                  <a:cubicBezTo>
                    <a:pt x="313" y="246"/>
                    <a:pt x="313" y="246"/>
                    <a:pt x="313" y="246"/>
                  </a:cubicBezTo>
                  <a:cubicBezTo>
                    <a:pt x="341" y="246"/>
                    <a:pt x="364" y="223"/>
                    <a:pt x="364" y="19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grpSp>
      <p:sp>
        <p:nvSpPr>
          <p:cNvPr id="2" name="Rectangle 1"/>
          <p:cNvSpPr/>
          <p:nvPr/>
        </p:nvSpPr>
        <p:spPr bwMode="auto">
          <a:xfrm>
            <a:off x="8523654" y="1429139"/>
            <a:ext cx="2418907" cy="2166340"/>
          </a:xfrm>
          <a:prstGeom prst="rect">
            <a:avLst/>
          </a:prstGeom>
          <a:noFill/>
          <a:ln w="44450">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45200389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strVal val="#ppt_w*0.70"/>
                                          </p:val>
                                        </p:tav>
                                        <p:tav tm="100000">
                                          <p:val>
                                            <p:strVal val="#ppt_w"/>
                                          </p:val>
                                        </p:tav>
                                      </p:tavLst>
                                    </p:anim>
                                    <p:anim calcmode="lin" valueType="num">
                                      <p:cBhvr>
                                        <p:cTn id="8" dur="1000" fill="hold"/>
                                        <p:tgtEl>
                                          <p:spTgt spid="2"/>
                                        </p:tgtEl>
                                        <p:attrNameLst>
                                          <p:attrName>ppt_h</p:attrName>
                                        </p:attrNameLst>
                                      </p:cBhvr>
                                      <p:tavLst>
                                        <p:tav tm="0">
                                          <p:val>
                                            <p:strVal val="#ppt_h"/>
                                          </p:val>
                                        </p:tav>
                                        <p:tav tm="100000">
                                          <p:val>
                                            <p:strVal val="#ppt_h"/>
                                          </p:val>
                                        </p:tav>
                                      </p:tavLst>
                                    </p:anim>
                                    <p:animEffect transition="in" filter="fade">
                                      <p:cBhvr>
                                        <p:cTn id="9"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err="1">
                <a:solidFill>
                  <a:schemeClr val="bg1"/>
                </a:solidFill>
              </a:rPr>
              <a:t>Plataforma</a:t>
            </a:r>
            <a:r>
              <a:rPr lang="en-US" dirty="0">
                <a:solidFill>
                  <a:schemeClr val="bg1"/>
                </a:solidFill>
              </a:rPr>
              <a:t> App Service</a:t>
            </a:r>
          </a:p>
        </p:txBody>
      </p:sp>
      <p:grpSp>
        <p:nvGrpSpPr>
          <p:cNvPr id="7" name="Group 6"/>
          <p:cNvGrpSpPr/>
          <p:nvPr/>
        </p:nvGrpSpPr>
        <p:grpSpPr>
          <a:xfrm>
            <a:off x="2070442" y="1487022"/>
            <a:ext cx="8103599" cy="4780254"/>
            <a:chOff x="2242408" y="1516062"/>
            <a:chExt cx="8267265" cy="4876800"/>
          </a:xfrm>
        </p:grpSpPr>
        <p:sp>
          <p:nvSpPr>
            <p:cNvPr id="6" name="Rectangle 5"/>
            <p:cNvSpPr/>
            <p:nvPr/>
          </p:nvSpPr>
          <p:spPr bwMode="auto">
            <a:xfrm>
              <a:off x="7805007" y="1516062"/>
              <a:ext cx="2696729" cy="48768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24" name="Group 23"/>
            <p:cNvGrpSpPr/>
            <p:nvPr/>
          </p:nvGrpSpPr>
          <p:grpSpPr>
            <a:xfrm>
              <a:off x="2315867" y="2183183"/>
              <a:ext cx="2635145" cy="1323261"/>
              <a:chOff x="8728103" y="4231511"/>
              <a:chExt cx="2635145" cy="1323261"/>
            </a:xfrm>
          </p:grpSpPr>
          <p:pic>
            <p:nvPicPr>
              <p:cNvPr id="25" name="Picture 2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04157" y="4231511"/>
                <a:ext cx="683036" cy="683036"/>
              </a:xfrm>
              <a:prstGeom prst="flowChartOffpageConnector">
                <a:avLst/>
              </a:prstGeom>
              <a:noFill/>
            </p:spPr>
          </p:pic>
          <p:sp>
            <p:nvSpPr>
              <p:cNvPr id="26" name="TextBox 25"/>
              <p:cNvSpPr txBox="1"/>
              <p:nvPr/>
            </p:nvSpPr>
            <p:spPr>
              <a:xfrm>
                <a:off x="8728103" y="5010007"/>
                <a:ext cx="2635145" cy="544765"/>
              </a:xfrm>
              <a:prstGeom prst="rect">
                <a:avLst/>
              </a:prstGeom>
              <a:noFill/>
            </p:spPr>
            <p:txBody>
              <a:bodyPr wrap="square" lIns="179259" tIns="143407" rIns="179259" bIns="143407" rtlCol="0">
                <a:spAutoFit/>
              </a:bodyPr>
              <a:lstStyle>
                <a:defPPr>
                  <a:defRPr lang="en-US"/>
                </a:defPPr>
                <a:lvl1pPr algn="ctr">
                  <a:lnSpc>
                    <a:spcPct val="90000"/>
                  </a:lnSpc>
                  <a:spcAft>
                    <a:spcPts val="600"/>
                  </a:spcAft>
                  <a:defRPr>
                    <a:gradFill>
                      <a:gsLst>
                        <a:gs pos="0">
                          <a:schemeClr val="tx1"/>
                        </a:gs>
                        <a:gs pos="100000">
                          <a:schemeClr val="tx1"/>
                        </a:gs>
                      </a:gsLst>
                      <a:lin ang="5400000" scaled="1"/>
                    </a:gradFill>
                    <a:cs typeface="Segoe UI Semibold" panose="020B0702040204020203" pitchFamily="34" charset="0"/>
                  </a:defRPr>
                </a:lvl1pPr>
              </a:lstStyle>
              <a:p>
                <a:pPr defTabSz="914192"/>
                <a:r>
                  <a:rPr lang="en-US" sz="1765" dirty="0">
                    <a:gradFill>
                      <a:gsLst>
                        <a:gs pos="0">
                          <a:srgbClr val="FFFFFF"/>
                        </a:gs>
                        <a:gs pos="100000">
                          <a:srgbClr val="FFFFFF"/>
                        </a:gs>
                      </a:gsLst>
                      <a:lin ang="5400000" scaled="1"/>
                    </a:gradFill>
                  </a:rPr>
                  <a:t>API Apps</a:t>
                </a:r>
              </a:p>
            </p:txBody>
          </p:sp>
        </p:grpSp>
        <p:grpSp>
          <p:nvGrpSpPr>
            <p:cNvPr id="48" name="Group 47"/>
            <p:cNvGrpSpPr/>
            <p:nvPr/>
          </p:nvGrpSpPr>
          <p:grpSpPr>
            <a:xfrm>
              <a:off x="3515080" y="4583001"/>
              <a:ext cx="2929173" cy="1352661"/>
              <a:chOff x="5648241" y="1339128"/>
              <a:chExt cx="2929173" cy="1352661"/>
            </a:xfrm>
          </p:grpSpPr>
          <p:sp>
            <p:nvSpPr>
              <p:cNvPr id="49" name="TextBox 48"/>
              <p:cNvSpPr txBox="1"/>
              <p:nvPr/>
            </p:nvSpPr>
            <p:spPr>
              <a:xfrm>
                <a:off x="5648241" y="2147024"/>
                <a:ext cx="2929173" cy="544765"/>
              </a:xfrm>
              <a:prstGeom prst="rect">
                <a:avLst/>
              </a:prstGeom>
              <a:noFill/>
            </p:spPr>
            <p:txBody>
              <a:bodyPr wrap="square" lIns="179259" tIns="143407" rIns="179259" bIns="143407" rtlCol="0">
                <a:spAutoFit/>
              </a:bodyPr>
              <a:lstStyle>
                <a:defPPr>
                  <a:defRPr lang="en-US"/>
                </a:defPPr>
                <a:lvl1pPr algn="ctr">
                  <a:lnSpc>
                    <a:spcPct val="90000"/>
                  </a:lnSpc>
                  <a:spcAft>
                    <a:spcPts val="600"/>
                  </a:spcAft>
                  <a:defRPr>
                    <a:gradFill>
                      <a:gsLst>
                        <a:gs pos="0">
                          <a:schemeClr val="tx1"/>
                        </a:gs>
                        <a:gs pos="100000">
                          <a:schemeClr val="tx1"/>
                        </a:gs>
                      </a:gsLst>
                      <a:lin ang="5400000" scaled="1"/>
                    </a:gradFill>
                    <a:cs typeface="Segoe UI Semibold" panose="020B0702040204020203" pitchFamily="34" charset="0"/>
                  </a:defRPr>
                </a:lvl1pPr>
              </a:lstStyle>
              <a:p>
                <a:pPr defTabSz="914192"/>
                <a:r>
                  <a:rPr lang="en-US" sz="1765" dirty="0">
                    <a:gradFill>
                      <a:gsLst>
                        <a:gs pos="0">
                          <a:srgbClr val="FFFFFF"/>
                        </a:gs>
                        <a:gs pos="100000">
                          <a:srgbClr val="FFFFFF"/>
                        </a:gs>
                      </a:gsLst>
                      <a:lin ang="5400000" scaled="1"/>
                    </a:gradFill>
                  </a:rPr>
                  <a:t>Web Apps</a:t>
                </a:r>
              </a:p>
            </p:txBody>
          </p:sp>
          <p:pic>
            <p:nvPicPr>
              <p:cNvPr id="51" name="Picture 50"/>
              <p:cNvPicPr>
                <a:picLocks noChangeAspect="1"/>
              </p:cNvPicPr>
              <p:nvPr/>
            </p:nvPicPr>
            <p:blipFill>
              <a:blip r:embed="rId4"/>
              <a:stretch>
                <a:fillRect/>
              </a:stretch>
            </p:blipFill>
            <p:spPr>
              <a:xfrm>
                <a:off x="6781285" y="1339128"/>
                <a:ext cx="724282" cy="707395"/>
              </a:xfrm>
              <a:prstGeom prst="rect">
                <a:avLst/>
              </a:prstGeom>
            </p:spPr>
          </p:pic>
        </p:grpSp>
        <p:grpSp>
          <p:nvGrpSpPr>
            <p:cNvPr id="2" name="Group 1"/>
            <p:cNvGrpSpPr/>
            <p:nvPr/>
          </p:nvGrpSpPr>
          <p:grpSpPr>
            <a:xfrm>
              <a:off x="5077735" y="2111799"/>
              <a:ext cx="2635145" cy="1400492"/>
              <a:chOff x="7866592" y="1878244"/>
              <a:chExt cx="2635145" cy="1400492"/>
            </a:xfrm>
          </p:grpSpPr>
          <p:sp>
            <p:nvSpPr>
              <p:cNvPr id="53" name="TextBox 52"/>
              <p:cNvSpPr txBox="1"/>
              <p:nvPr/>
            </p:nvSpPr>
            <p:spPr>
              <a:xfrm>
                <a:off x="7866592" y="2733971"/>
                <a:ext cx="2635145" cy="544765"/>
              </a:xfrm>
              <a:prstGeom prst="rect">
                <a:avLst/>
              </a:prstGeom>
              <a:noFill/>
            </p:spPr>
            <p:txBody>
              <a:bodyPr wrap="square" lIns="179259" tIns="143407" rIns="179259" bIns="143407" rtlCol="0">
                <a:spAutoFit/>
              </a:bodyPr>
              <a:lstStyle>
                <a:defPPr>
                  <a:defRPr lang="en-US"/>
                </a:defPPr>
                <a:lvl1pPr algn="ctr">
                  <a:lnSpc>
                    <a:spcPct val="90000"/>
                  </a:lnSpc>
                  <a:spcAft>
                    <a:spcPts val="600"/>
                  </a:spcAft>
                  <a:defRPr>
                    <a:gradFill>
                      <a:gsLst>
                        <a:gs pos="0">
                          <a:schemeClr val="tx1"/>
                        </a:gs>
                        <a:gs pos="100000">
                          <a:schemeClr val="tx1"/>
                        </a:gs>
                      </a:gsLst>
                      <a:lin ang="5400000" scaled="1"/>
                    </a:gradFill>
                    <a:cs typeface="Segoe UI Semibold" panose="020B0702040204020203" pitchFamily="34" charset="0"/>
                  </a:defRPr>
                </a:lvl1pPr>
              </a:lstStyle>
              <a:p>
                <a:pPr defTabSz="914192"/>
                <a:r>
                  <a:rPr lang="en-US" sz="1765" dirty="0">
                    <a:gradFill>
                      <a:gsLst>
                        <a:gs pos="0">
                          <a:srgbClr val="FFFFFF"/>
                        </a:gs>
                        <a:gs pos="100000">
                          <a:srgbClr val="FFFFFF"/>
                        </a:gs>
                      </a:gsLst>
                      <a:lin ang="5400000" scaled="1"/>
                    </a:gradFill>
                  </a:rPr>
                  <a:t>Mobile Apps</a:t>
                </a:r>
              </a:p>
            </p:txBody>
          </p:sp>
          <p:pic>
            <p:nvPicPr>
              <p:cNvPr id="55" name="Picture 54"/>
              <p:cNvPicPr>
                <a:picLocks noChangeAspect="1"/>
              </p:cNvPicPr>
              <p:nvPr/>
            </p:nvPicPr>
            <p:blipFill>
              <a:blip r:embed="rId5"/>
              <a:stretch>
                <a:fillRect/>
              </a:stretch>
            </p:blipFill>
            <p:spPr>
              <a:xfrm>
                <a:off x="8857941" y="1878244"/>
                <a:ext cx="556237" cy="798699"/>
              </a:xfrm>
              <a:prstGeom prst="rect">
                <a:avLst/>
              </a:prstGeom>
            </p:spPr>
          </p:pic>
        </p:grpSp>
        <p:cxnSp>
          <p:nvCxnSpPr>
            <p:cNvPr id="56" name="Straight Connector 55"/>
            <p:cNvCxnSpPr/>
            <p:nvPr/>
          </p:nvCxnSpPr>
          <p:spPr>
            <a:xfrm>
              <a:off x="7805007" y="1516062"/>
              <a:ext cx="0" cy="4876800"/>
            </a:xfrm>
            <a:prstGeom prst="line">
              <a:avLst/>
            </a:prstGeom>
            <a:ln>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2242408" y="3928288"/>
              <a:ext cx="5562599" cy="0"/>
            </a:xfrm>
            <a:prstGeom prst="line">
              <a:avLst/>
            </a:prstGeom>
            <a:solidFill>
              <a:schemeClr val="accent1"/>
            </a:solidFill>
            <a:ln>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8" name="Group 7"/>
            <p:cNvGrpSpPr/>
            <p:nvPr/>
          </p:nvGrpSpPr>
          <p:grpSpPr>
            <a:xfrm>
              <a:off x="7874528" y="3255807"/>
              <a:ext cx="2635145" cy="1344962"/>
              <a:chOff x="5839825" y="1775527"/>
              <a:chExt cx="2635145" cy="1344962"/>
            </a:xfrm>
          </p:grpSpPr>
          <p:pic>
            <p:nvPicPr>
              <p:cNvPr id="63" name="Picture 62"/>
              <p:cNvPicPr>
                <a:picLocks noChangeAspect="1"/>
              </p:cNvPicPr>
              <p:nvPr/>
            </p:nvPicPr>
            <p:blipFill>
              <a:blip r:embed="rId6"/>
              <a:stretch>
                <a:fillRect/>
              </a:stretch>
            </p:blipFill>
            <p:spPr>
              <a:xfrm>
                <a:off x="6822364" y="1775527"/>
                <a:ext cx="727774" cy="726962"/>
              </a:xfrm>
              <a:prstGeom prst="rect">
                <a:avLst/>
              </a:prstGeom>
            </p:spPr>
          </p:pic>
          <p:sp>
            <p:nvSpPr>
              <p:cNvPr id="64" name="TextBox 63"/>
              <p:cNvSpPr txBox="1"/>
              <p:nvPr/>
            </p:nvSpPr>
            <p:spPr>
              <a:xfrm>
                <a:off x="5839825" y="2575724"/>
                <a:ext cx="2635145" cy="544765"/>
              </a:xfrm>
              <a:prstGeom prst="rect">
                <a:avLst/>
              </a:prstGeom>
              <a:noFill/>
            </p:spPr>
            <p:txBody>
              <a:bodyPr wrap="square" lIns="179259" tIns="143407" rIns="179259" bIns="143407" rtlCol="0">
                <a:spAutoFit/>
              </a:bodyPr>
              <a:lstStyle>
                <a:defPPr>
                  <a:defRPr lang="en-US"/>
                </a:defPPr>
                <a:lvl1pPr algn="ctr">
                  <a:lnSpc>
                    <a:spcPct val="90000"/>
                  </a:lnSpc>
                  <a:spcAft>
                    <a:spcPts val="600"/>
                  </a:spcAft>
                  <a:defRPr>
                    <a:gradFill>
                      <a:gsLst>
                        <a:gs pos="0">
                          <a:schemeClr val="tx1"/>
                        </a:gs>
                        <a:gs pos="100000">
                          <a:schemeClr val="tx1"/>
                        </a:gs>
                      </a:gsLst>
                      <a:lin ang="5400000" scaled="1"/>
                    </a:gradFill>
                    <a:cs typeface="Segoe UI Semibold" panose="020B0702040204020203" pitchFamily="34" charset="0"/>
                  </a:defRPr>
                </a:lvl1pPr>
              </a:lstStyle>
              <a:p>
                <a:pPr defTabSz="914192"/>
                <a:r>
                  <a:rPr lang="en-US" sz="1765" dirty="0">
                    <a:gradFill>
                      <a:gsLst>
                        <a:gs pos="0">
                          <a:srgbClr val="FFFFFF"/>
                        </a:gs>
                        <a:gs pos="100000">
                          <a:srgbClr val="FFFFFF"/>
                        </a:gs>
                      </a:gsLst>
                      <a:lin ang="5400000" scaled="1"/>
                    </a:gradFill>
                  </a:rPr>
                  <a:t>LOGIC Apps</a:t>
                </a:r>
              </a:p>
            </p:txBody>
          </p:sp>
        </p:grpSp>
        <p:cxnSp>
          <p:nvCxnSpPr>
            <p:cNvPr id="66" name="Straight Connector 65"/>
            <p:cNvCxnSpPr/>
            <p:nvPr/>
          </p:nvCxnSpPr>
          <p:spPr>
            <a:xfrm>
              <a:off x="4985608" y="1516062"/>
              <a:ext cx="0" cy="2412226"/>
            </a:xfrm>
            <a:prstGeom prst="line">
              <a:avLst/>
            </a:prstGeom>
            <a:solidFill>
              <a:schemeClr val="accent1"/>
            </a:solidFill>
            <a:ln>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a:off x="2242408" y="1516062"/>
              <a:ext cx="0" cy="4876800"/>
            </a:xfrm>
            <a:prstGeom prst="line">
              <a:avLst/>
            </a:prstGeom>
            <a:solidFill>
              <a:schemeClr val="accent1"/>
            </a:solidFill>
            <a:ln>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a:off x="10501736" y="1516062"/>
              <a:ext cx="0" cy="4876800"/>
            </a:xfrm>
            <a:prstGeom prst="line">
              <a:avLst/>
            </a:prstGeom>
            <a:ln>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a:xfrm>
              <a:off x="2242408" y="1516062"/>
              <a:ext cx="8259328" cy="0"/>
            </a:xfrm>
            <a:prstGeom prst="line">
              <a:avLst/>
            </a:prstGeom>
            <a:ln>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a:off x="2242408" y="6392862"/>
              <a:ext cx="8259328" cy="0"/>
            </a:xfrm>
            <a:prstGeom prst="line">
              <a:avLst/>
            </a:prstGeom>
            <a:ln>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99877863"/>
      </p:ext>
    </p:extLst>
  </p:cSld>
  <p:clrMapOvr>
    <a:masterClrMapping/>
  </p:clrMapOvr>
  <p:transition spd="slow">
    <p:wipe/>
  </p:transition>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cxnSp>
        <p:nvCxnSpPr>
          <p:cNvPr id="28" name="Straight Connector 27"/>
          <p:cNvCxnSpPr/>
          <p:nvPr/>
        </p:nvCxnSpPr>
        <p:spPr>
          <a:xfrm flipH="1">
            <a:off x="3836346" y="3831809"/>
            <a:ext cx="859487" cy="1860"/>
          </a:xfrm>
          <a:prstGeom prst="line">
            <a:avLst/>
          </a:prstGeom>
          <a:ln w="7620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3" name="Rectangle 42"/>
          <p:cNvSpPr/>
          <p:nvPr/>
        </p:nvSpPr>
        <p:spPr bwMode="auto">
          <a:xfrm>
            <a:off x="303177" y="2008231"/>
            <a:ext cx="2801204" cy="3965107"/>
          </a:xfrm>
          <a:prstGeom prst="rect">
            <a:avLst/>
          </a:prstGeom>
          <a:solidFill>
            <a:schemeClr val="tx2"/>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11" tIns="140569" rIns="175711" bIns="140569" numCol="1" spcCol="0" rtlCol="0" fromWordArt="0" anchor="t" anchorCtr="0" forceAA="0" compatLnSpc="1">
            <a:prstTxWarp prst="textNoShape">
              <a:avLst/>
            </a:prstTxWarp>
            <a:noAutofit/>
          </a:bodyPr>
          <a:lstStyle/>
          <a:p>
            <a:pPr defTabSz="895863" fontAlgn="base">
              <a:lnSpc>
                <a:spcPct val="90000"/>
              </a:lnSpc>
              <a:spcBef>
                <a:spcPct val="0"/>
              </a:spcBef>
              <a:spcAft>
                <a:spcPct val="0"/>
              </a:spcAft>
              <a:defRPr/>
            </a:pPr>
            <a:endParaRPr lang="en-US" sz="2307" kern="0" dirty="0">
              <a:gradFill>
                <a:gsLst>
                  <a:gs pos="0">
                    <a:srgbClr val="FFFFFF"/>
                  </a:gs>
                  <a:gs pos="100000">
                    <a:srgbClr val="FFFFFF"/>
                  </a:gs>
                </a:gsLst>
                <a:lin ang="5400000" scaled="0"/>
              </a:gradFill>
              <a:ea typeface="Segoe UI" pitchFamily="34" charset="0"/>
              <a:cs typeface="Segoe UI" pitchFamily="34" charset="0"/>
            </a:endParaRPr>
          </a:p>
        </p:txBody>
      </p:sp>
      <p:sp>
        <p:nvSpPr>
          <p:cNvPr id="44" name="TextBox 43"/>
          <p:cNvSpPr txBox="1"/>
          <p:nvPr/>
        </p:nvSpPr>
        <p:spPr>
          <a:xfrm rot="16200000">
            <a:off x="1562362" y="3635968"/>
            <a:ext cx="3965109" cy="709633"/>
          </a:xfrm>
          <a:prstGeom prst="rect">
            <a:avLst/>
          </a:prstGeom>
          <a:solidFill>
            <a:schemeClr val="tx2"/>
          </a:solidFill>
          <a:ln>
            <a:noFill/>
          </a:ln>
        </p:spPr>
        <p:txBody>
          <a:bodyPr wrap="square" lIns="175711" tIns="140569" rIns="175711" bIns="140569" rtlCol="0">
            <a:spAutoFit/>
          </a:bodyPr>
          <a:lstStyle/>
          <a:p>
            <a:pPr algn="ctr" defTabSz="896009">
              <a:lnSpc>
                <a:spcPct val="90000"/>
              </a:lnSpc>
              <a:defRPr/>
            </a:pPr>
            <a:r>
              <a:rPr lang="en-US" sz="3074" kern="0" dirty="0">
                <a:solidFill>
                  <a:schemeClr val="bg1"/>
                </a:solidFill>
              </a:rPr>
              <a:t>REST API</a:t>
            </a:r>
          </a:p>
        </p:txBody>
      </p:sp>
      <p:sp>
        <p:nvSpPr>
          <p:cNvPr id="49" name="TextBox 48"/>
          <p:cNvSpPr txBox="1"/>
          <p:nvPr/>
        </p:nvSpPr>
        <p:spPr>
          <a:xfrm>
            <a:off x="464424" y="2159543"/>
            <a:ext cx="2501344" cy="3659923"/>
          </a:xfrm>
          <a:prstGeom prst="rect">
            <a:avLst/>
          </a:prstGeom>
          <a:solidFill>
            <a:schemeClr val="accent1"/>
          </a:solidFill>
        </p:spPr>
        <p:txBody>
          <a:bodyPr wrap="square" lIns="175711" tIns="140569" rIns="175711" bIns="140569" numCol="2" rtlCol="0">
            <a:noAutofit/>
          </a:bodyPr>
          <a:lstStyle/>
          <a:p>
            <a:pPr defTabSz="896155" fontAlgn="base">
              <a:lnSpc>
                <a:spcPct val="90000"/>
              </a:lnSpc>
              <a:spcBef>
                <a:spcPct val="0"/>
              </a:spcBef>
              <a:spcAft>
                <a:spcPct val="0"/>
              </a:spcAft>
              <a:tabLst>
                <a:tab pos="878501" algn="l"/>
              </a:tabLst>
              <a:defRPr/>
            </a:pPr>
            <a:endParaRPr lang="en-US" sz="1059" kern="0" dirty="0">
              <a:solidFill>
                <a:srgbClr val="FFFFFF"/>
              </a:solidFill>
            </a:endParaRPr>
          </a:p>
        </p:txBody>
      </p:sp>
      <p:pic>
        <p:nvPicPr>
          <p:cNvPr id="50" name="Picture 2" descr="\\MAGNUM\Projects\Microsoft\Cloud Power FY12\Design\ICONS_PNG\Devices.png"/>
          <p:cNvPicPr>
            <a:picLocks noChangeAspect="1" noChangeArrowheads="1"/>
          </p:cNvPicPr>
          <p:nvPr/>
        </p:nvPicPr>
        <p:blipFill>
          <a:blip r:embed="rId2" cstate="print">
            <a:lum bright="100000"/>
          </a:blip>
          <a:srcRect l="2000" t="50000" r="46000" b="4000"/>
          <a:stretch>
            <a:fillRect/>
          </a:stretch>
        </p:blipFill>
        <p:spPr bwMode="auto">
          <a:xfrm>
            <a:off x="1673252" y="2372532"/>
            <a:ext cx="754405" cy="667359"/>
          </a:xfrm>
          <a:prstGeom prst="rect">
            <a:avLst/>
          </a:prstGeom>
          <a:noFill/>
          <a:ln>
            <a:noFill/>
          </a:ln>
        </p:spPr>
      </p:pic>
      <p:pic>
        <p:nvPicPr>
          <p:cNvPr id="51" name="Picture 50"/>
          <p:cNvPicPr>
            <a:picLocks noChangeAspect="1"/>
          </p:cNvPicPr>
          <p:nvPr/>
        </p:nvPicPr>
        <p:blipFill>
          <a:blip r:embed="rId3">
            <a:biLevel thresh="25000"/>
          </a:blip>
          <a:stretch>
            <a:fillRect/>
          </a:stretch>
        </p:blipFill>
        <p:spPr>
          <a:xfrm>
            <a:off x="992838" y="2386734"/>
            <a:ext cx="413964" cy="583722"/>
          </a:xfrm>
          <a:prstGeom prst="rect">
            <a:avLst/>
          </a:prstGeom>
        </p:spPr>
      </p:pic>
      <p:grpSp>
        <p:nvGrpSpPr>
          <p:cNvPr id="68" name="Group 67"/>
          <p:cNvGrpSpPr/>
          <p:nvPr/>
        </p:nvGrpSpPr>
        <p:grpSpPr>
          <a:xfrm>
            <a:off x="679431" y="4843071"/>
            <a:ext cx="1748226" cy="826991"/>
            <a:chOff x="693054" y="4939688"/>
            <a:chExt cx="1783282" cy="843574"/>
          </a:xfrm>
        </p:grpSpPr>
        <p:sp>
          <p:nvSpPr>
            <p:cNvPr id="53" name="TextBox 52"/>
            <p:cNvSpPr txBox="1"/>
            <p:nvPr/>
          </p:nvSpPr>
          <p:spPr>
            <a:xfrm>
              <a:off x="693054" y="4939688"/>
              <a:ext cx="1419222" cy="843574"/>
            </a:xfrm>
            <a:prstGeom prst="rect">
              <a:avLst/>
            </a:prstGeom>
            <a:noFill/>
          </p:spPr>
          <p:txBody>
            <a:bodyPr wrap="square" lIns="175711" tIns="140569" rIns="175711" bIns="140569" rtlCol="0">
              <a:spAutoFit/>
            </a:bodyPr>
            <a:lstStyle/>
            <a:p>
              <a:pPr defTabSz="896009">
                <a:lnSpc>
                  <a:spcPct val="90000"/>
                </a:lnSpc>
                <a:defRPr/>
              </a:pPr>
              <a:r>
                <a:rPr lang="en-US" sz="1961" kern="0" dirty="0">
                  <a:solidFill>
                    <a:srgbClr val="FF8C00"/>
                  </a:solidFill>
                </a:rPr>
                <a:t>Offline sync</a:t>
              </a:r>
            </a:p>
          </p:txBody>
        </p:sp>
        <p:pic>
          <p:nvPicPr>
            <p:cNvPr id="54" name="Picture 53"/>
            <p:cNvPicPr>
              <a:picLocks noChangeAspect="1"/>
            </p:cNvPicPr>
            <p:nvPr/>
          </p:nvPicPr>
          <p:blipFill>
            <a:blip r:embed="rId4">
              <a:biLevel thresh="25000"/>
            </a:blip>
            <a:stretch>
              <a:fillRect/>
            </a:stretch>
          </p:blipFill>
          <p:spPr>
            <a:xfrm>
              <a:off x="1889495" y="4990719"/>
              <a:ext cx="586841" cy="746977"/>
            </a:xfrm>
            <a:prstGeom prst="rect">
              <a:avLst/>
            </a:prstGeom>
          </p:spPr>
        </p:pic>
      </p:grpSp>
      <p:grpSp>
        <p:nvGrpSpPr>
          <p:cNvPr id="34" name="Group 33"/>
          <p:cNvGrpSpPr/>
          <p:nvPr/>
        </p:nvGrpSpPr>
        <p:grpSpPr>
          <a:xfrm>
            <a:off x="4670215" y="1382013"/>
            <a:ext cx="7255225" cy="5210101"/>
            <a:chOff x="3502511" y="1036292"/>
            <a:chExt cx="5442191" cy="3908128"/>
          </a:xfrm>
        </p:grpSpPr>
        <p:sp>
          <p:nvSpPr>
            <p:cNvPr id="3" name="Rectangle 2"/>
            <p:cNvSpPr/>
            <p:nvPr/>
          </p:nvSpPr>
          <p:spPr bwMode="auto">
            <a:xfrm>
              <a:off x="3502511" y="1036292"/>
              <a:ext cx="5442191" cy="3908128"/>
            </a:xfrm>
            <a:prstGeom prst="rect">
              <a:avLst/>
            </a:prstGeom>
            <a:solidFill>
              <a:schemeClr val="tx2"/>
            </a:solidFill>
            <a:ln w="285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67"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5" name="TextBox 4"/>
            <p:cNvSpPr txBox="1"/>
            <p:nvPr/>
          </p:nvSpPr>
          <p:spPr>
            <a:xfrm>
              <a:off x="3618803" y="3692317"/>
              <a:ext cx="3954009" cy="1171437"/>
            </a:xfrm>
            <a:prstGeom prst="rect">
              <a:avLst/>
            </a:prstGeom>
            <a:solidFill>
              <a:schemeClr val="accent1"/>
            </a:solidFill>
          </p:spPr>
          <p:txBody>
            <a:bodyPr wrap="square" lIns="175711" tIns="140569" rIns="175711" bIns="140569" rtlCol="0">
              <a:spAutoFit/>
            </a:bodyPr>
            <a:lstStyle/>
            <a:p>
              <a:pPr defTabSz="896155" fontAlgn="base">
                <a:lnSpc>
                  <a:spcPct val="90000"/>
                </a:lnSpc>
                <a:spcBef>
                  <a:spcPct val="0"/>
                </a:spcBef>
                <a:spcAft>
                  <a:spcPct val="0"/>
                </a:spcAft>
                <a:tabLst>
                  <a:tab pos="878501" algn="l"/>
                </a:tabLst>
                <a:defRPr/>
              </a:pPr>
              <a:r>
                <a:rPr lang="en-US" sz="2353" kern="0" dirty="0" err="1">
                  <a:gradFill>
                    <a:gsLst>
                      <a:gs pos="0">
                        <a:srgbClr val="FFFFFF"/>
                      </a:gs>
                      <a:gs pos="100000">
                        <a:srgbClr val="FFFFFF"/>
                      </a:gs>
                    </a:gsLst>
                    <a:lin ang="5400000" scaled="0"/>
                  </a:gradFill>
                  <a:latin typeface="Segoe UI Light"/>
                  <a:ea typeface="Segoe UI" pitchFamily="34" charset="0"/>
                  <a:cs typeface="Segoe UI" pitchFamily="34" charset="0"/>
                </a:rPr>
                <a:t>Notificaciones</a:t>
              </a:r>
              <a:r>
                <a:rPr lang="en-US" sz="2353" kern="0" dirty="0">
                  <a:gradFill>
                    <a:gsLst>
                      <a:gs pos="0">
                        <a:srgbClr val="FFFFFF"/>
                      </a:gs>
                      <a:gs pos="100000">
                        <a:srgbClr val="FFFFFF"/>
                      </a:gs>
                    </a:gsLst>
                    <a:lin ang="5400000" scaled="0"/>
                  </a:gradFill>
                  <a:latin typeface="Segoe UI Light"/>
                  <a:ea typeface="Segoe UI" pitchFamily="34" charset="0"/>
                  <a:cs typeface="Segoe UI" pitchFamily="34" charset="0"/>
                </a:rPr>
                <a:t> Push</a:t>
              </a:r>
            </a:p>
            <a:p>
              <a:pPr defTabSz="896155" fontAlgn="base">
                <a:lnSpc>
                  <a:spcPct val="90000"/>
                </a:lnSpc>
                <a:spcBef>
                  <a:spcPct val="0"/>
                </a:spcBef>
                <a:spcAft>
                  <a:spcPct val="0"/>
                </a:spcAft>
                <a:tabLst>
                  <a:tab pos="878501" algn="l"/>
                </a:tabLst>
                <a:defRPr/>
              </a:pPr>
              <a:endParaRPr lang="en-US" sz="2307" kern="0" dirty="0">
                <a:gradFill>
                  <a:gsLst>
                    <a:gs pos="0">
                      <a:srgbClr val="FFFFFF"/>
                    </a:gs>
                    <a:gs pos="100000">
                      <a:srgbClr val="FFFFFF"/>
                    </a:gs>
                  </a:gsLst>
                  <a:lin ang="5400000" scaled="0"/>
                </a:gradFill>
                <a:ea typeface="Segoe UI" pitchFamily="34" charset="0"/>
                <a:cs typeface="Segoe UI" pitchFamily="34" charset="0"/>
              </a:endParaRPr>
            </a:p>
            <a:p>
              <a:pPr defTabSz="896155" fontAlgn="base">
                <a:lnSpc>
                  <a:spcPct val="90000"/>
                </a:lnSpc>
                <a:spcBef>
                  <a:spcPct val="0"/>
                </a:spcBef>
                <a:spcAft>
                  <a:spcPct val="0"/>
                </a:spcAft>
                <a:tabLst>
                  <a:tab pos="878501" algn="l"/>
                </a:tabLst>
                <a:defRPr/>
              </a:pPr>
              <a:endParaRPr lang="en-US" sz="2307" kern="0" dirty="0">
                <a:gradFill>
                  <a:gsLst>
                    <a:gs pos="0">
                      <a:srgbClr val="FFFFFF"/>
                    </a:gs>
                    <a:gs pos="100000">
                      <a:srgbClr val="FFFFFF"/>
                    </a:gs>
                  </a:gsLst>
                  <a:lin ang="5400000" scaled="0"/>
                </a:gradFill>
                <a:ea typeface="Segoe UI" pitchFamily="34" charset="0"/>
                <a:cs typeface="Segoe UI" pitchFamily="34" charset="0"/>
              </a:endParaRPr>
            </a:p>
            <a:p>
              <a:pPr defTabSz="896155" fontAlgn="base">
                <a:lnSpc>
                  <a:spcPct val="90000"/>
                </a:lnSpc>
                <a:spcBef>
                  <a:spcPct val="0"/>
                </a:spcBef>
                <a:spcAft>
                  <a:spcPct val="0"/>
                </a:spcAft>
                <a:tabLst>
                  <a:tab pos="878501" algn="l"/>
                </a:tabLst>
                <a:defRPr/>
              </a:pPr>
              <a:endParaRPr lang="en-US" sz="2307" kern="0" dirty="0">
                <a:gradFill>
                  <a:gsLst>
                    <a:gs pos="0">
                      <a:srgbClr val="FFFFFF"/>
                    </a:gs>
                    <a:gs pos="100000">
                      <a:srgbClr val="FFFFFF"/>
                    </a:gs>
                  </a:gsLst>
                  <a:lin ang="5400000" scaled="0"/>
                </a:gradFill>
                <a:ea typeface="Segoe UI" pitchFamily="34" charset="0"/>
                <a:cs typeface="Segoe UI" pitchFamily="34" charset="0"/>
              </a:endParaRPr>
            </a:p>
          </p:txBody>
        </p:sp>
        <p:sp>
          <p:nvSpPr>
            <p:cNvPr id="6" name="TextBox 5"/>
            <p:cNvSpPr txBox="1"/>
            <p:nvPr/>
          </p:nvSpPr>
          <p:spPr>
            <a:xfrm>
              <a:off x="5101008" y="1118667"/>
              <a:ext cx="2471803" cy="1171437"/>
            </a:xfrm>
            <a:prstGeom prst="rect">
              <a:avLst/>
            </a:prstGeom>
            <a:solidFill>
              <a:schemeClr val="accent1"/>
            </a:solidFill>
          </p:spPr>
          <p:txBody>
            <a:bodyPr wrap="square" lIns="175711" tIns="140569" rIns="175711" bIns="140569" rtlCol="0">
              <a:spAutoFit/>
            </a:bodyPr>
            <a:lstStyle/>
            <a:p>
              <a:pPr defTabSz="896155" fontAlgn="base">
                <a:lnSpc>
                  <a:spcPct val="90000"/>
                </a:lnSpc>
                <a:spcBef>
                  <a:spcPct val="0"/>
                </a:spcBef>
                <a:spcAft>
                  <a:spcPct val="0"/>
                </a:spcAft>
                <a:tabLst>
                  <a:tab pos="878501" algn="l"/>
                </a:tabLst>
                <a:defRPr/>
              </a:pPr>
              <a:r>
                <a:rPr lang="en-US" sz="2353" kern="0" dirty="0">
                  <a:gradFill>
                    <a:gsLst>
                      <a:gs pos="0">
                        <a:srgbClr val="FFFFFF"/>
                      </a:gs>
                      <a:gs pos="100000">
                        <a:srgbClr val="FFFFFF"/>
                      </a:gs>
                    </a:gsLst>
                    <a:lin ang="5400000" scaled="0"/>
                  </a:gradFill>
                  <a:latin typeface="Segoe UI Light"/>
                  <a:ea typeface="Segoe UI" pitchFamily="34" charset="0"/>
                  <a:cs typeface="Segoe UI" pitchFamily="34" charset="0"/>
                </a:rPr>
                <a:t>Backend</a:t>
              </a:r>
            </a:p>
            <a:p>
              <a:pPr defTabSz="896155" fontAlgn="base">
                <a:lnSpc>
                  <a:spcPct val="90000"/>
                </a:lnSpc>
                <a:spcBef>
                  <a:spcPct val="0"/>
                </a:spcBef>
                <a:spcAft>
                  <a:spcPct val="0"/>
                </a:spcAft>
                <a:tabLst>
                  <a:tab pos="878501" algn="l"/>
                </a:tabLst>
                <a:defRPr/>
              </a:pPr>
              <a:endParaRPr lang="en-US" sz="2307" kern="0" dirty="0">
                <a:gradFill>
                  <a:gsLst>
                    <a:gs pos="0">
                      <a:srgbClr val="FFFFFF"/>
                    </a:gs>
                    <a:gs pos="100000">
                      <a:srgbClr val="FFFFFF"/>
                    </a:gs>
                  </a:gsLst>
                  <a:lin ang="5400000" scaled="0"/>
                </a:gradFill>
                <a:ea typeface="Segoe UI" pitchFamily="34" charset="0"/>
                <a:cs typeface="Segoe UI" pitchFamily="34" charset="0"/>
              </a:endParaRPr>
            </a:p>
            <a:p>
              <a:pPr defTabSz="896155" fontAlgn="base">
                <a:lnSpc>
                  <a:spcPct val="90000"/>
                </a:lnSpc>
                <a:spcBef>
                  <a:spcPct val="0"/>
                </a:spcBef>
                <a:spcAft>
                  <a:spcPct val="0"/>
                </a:spcAft>
                <a:tabLst>
                  <a:tab pos="878501" algn="l"/>
                </a:tabLst>
                <a:defRPr/>
              </a:pPr>
              <a:endParaRPr lang="en-US" sz="2307" kern="0" dirty="0">
                <a:gradFill>
                  <a:gsLst>
                    <a:gs pos="0">
                      <a:srgbClr val="FFFFFF"/>
                    </a:gs>
                    <a:gs pos="100000">
                      <a:srgbClr val="FFFFFF"/>
                    </a:gs>
                  </a:gsLst>
                  <a:lin ang="5400000" scaled="0"/>
                </a:gradFill>
                <a:ea typeface="Segoe UI" pitchFamily="34" charset="0"/>
                <a:cs typeface="Segoe UI" pitchFamily="34" charset="0"/>
              </a:endParaRPr>
            </a:p>
            <a:p>
              <a:pPr defTabSz="896155" fontAlgn="base">
                <a:lnSpc>
                  <a:spcPct val="90000"/>
                </a:lnSpc>
                <a:spcBef>
                  <a:spcPct val="0"/>
                </a:spcBef>
                <a:spcAft>
                  <a:spcPct val="0"/>
                </a:spcAft>
                <a:tabLst>
                  <a:tab pos="878501" algn="l"/>
                </a:tabLst>
                <a:defRPr/>
              </a:pPr>
              <a:endParaRPr lang="en-US" sz="2307" kern="0" dirty="0">
                <a:gradFill>
                  <a:gsLst>
                    <a:gs pos="0">
                      <a:srgbClr val="FFFFFF"/>
                    </a:gs>
                    <a:gs pos="100000">
                      <a:srgbClr val="FFFFFF"/>
                    </a:gs>
                  </a:gsLst>
                  <a:lin ang="5400000" scaled="0"/>
                </a:gradFill>
                <a:ea typeface="Segoe UI" pitchFamily="34" charset="0"/>
                <a:cs typeface="Segoe UI" pitchFamily="34" charset="0"/>
              </a:endParaRPr>
            </a:p>
          </p:txBody>
        </p:sp>
        <p:sp>
          <p:nvSpPr>
            <p:cNvPr id="7" name="TextBox 6"/>
            <p:cNvSpPr txBox="1"/>
            <p:nvPr/>
          </p:nvSpPr>
          <p:spPr>
            <a:xfrm>
              <a:off x="3618803" y="2408202"/>
              <a:ext cx="3954010" cy="1171437"/>
            </a:xfrm>
            <a:prstGeom prst="rect">
              <a:avLst/>
            </a:prstGeom>
            <a:solidFill>
              <a:schemeClr val="accent1"/>
            </a:solidFill>
          </p:spPr>
          <p:txBody>
            <a:bodyPr wrap="square" lIns="175711" tIns="140569" rIns="175711" bIns="140569" rtlCol="0">
              <a:spAutoFit/>
            </a:bodyPr>
            <a:lstStyle/>
            <a:p>
              <a:pPr defTabSz="896155" fontAlgn="base">
                <a:lnSpc>
                  <a:spcPct val="90000"/>
                </a:lnSpc>
                <a:spcBef>
                  <a:spcPct val="0"/>
                </a:spcBef>
                <a:spcAft>
                  <a:spcPct val="0"/>
                </a:spcAft>
                <a:tabLst>
                  <a:tab pos="878501" algn="l"/>
                </a:tabLst>
                <a:defRPr/>
              </a:pPr>
              <a:r>
                <a:rPr lang="en-US" sz="2353" kern="0" dirty="0" err="1">
                  <a:gradFill>
                    <a:gsLst>
                      <a:gs pos="0">
                        <a:srgbClr val="FFFFFF"/>
                      </a:gs>
                      <a:gs pos="100000">
                        <a:srgbClr val="FFFFFF"/>
                      </a:gs>
                    </a:gsLst>
                    <a:lin ang="5400000" scaled="0"/>
                  </a:gradFill>
                  <a:latin typeface="Segoe UI Light"/>
                  <a:ea typeface="Segoe UI" pitchFamily="34" charset="0"/>
                  <a:cs typeface="Segoe UI" pitchFamily="34" charset="0"/>
                </a:rPr>
                <a:t>Autenticación</a:t>
              </a:r>
              <a:endParaRPr lang="en-US" sz="2353" kern="0" dirty="0">
                <a:gradFill>
                  <a:gsLst>
                    <a:gs pos="0">
                      <a:srgbClr val="FFFFFF"/>
                    </a:gs>
                    <a:gs pos="100000">
                      <a:srgbClr val="FFFFFF"/>
                    </a:gs>
                  </a:gsLst>
                  <a:lin ang="5400000" scaled="0"/>
                </a:gradFill>
                <a:latin typeface="Segoe UI Light"/>
                <a:ea typeface="Segoe UI" pitchFamily="34" charset="0"/>
                <a:cs typeface="Segoe UI" pitchFamily="34" charset="0"/>
              </a:endParaRPr>
            </a:p>
            <a:p>
              <a:pPr defTabSz="896155" fontAlgn="base">
                <a:lnSpc>
                  <a:spcPct val="90000"/>
                </a:lnSpc>
                <a:spcBef>
                  <a:spcPct val="0"/>
                </a:spcBef>
                <a:spcAft>
                  <a:spcPct val="0"/>
                </a:spcAft>
                <a:tabLst>
                  <a:tab pos="878501" algn="l"/>
                </a:tabLst>
                <a:defRPr/>
              </a:pPr>
              <a:endParaRPr lang="en-US" sz="2307" kern="0" dirty="0">
                <a:gradFill>
                  <a:gsLst>
                    <a:gs pos="0">
                      <a:srgbClr val="FFFFFF"/>
                    </a:gs>
                    <a:gs pos="100000">
                      <a:srgbClr val="FFFFFF"/>
                    </a:gs>
                  </a:gsLst>
                  <a:lin ang="5400000" scaled="0"/>
                </a:gradFill>
                <a:ea typeface="Segoe UI" pitchFamily="34" charset="0"/>
                <a:cs typeface="Segoe UI" pitchFamily="34" charset="0"/>
              </a:endParaRPr>
            </a:p>
            <a:p>
              <a:pPr defTabSz="896155" fontAlgn="base">
                <a:lnSpc>
                  <a:spcPct val="90000"/>
                </a:lnSpc>
                <a:spcBef>
                  <a:spcPct val="0"/>
                </a:spcBef>
                <a:spcAft>
                  <a:spcPct val="0"/>
                </a:spcAft>
                <a:tabLst>
                  <a:tab pos="878501" algn="l"/>
                </a:tabLst>
                <a:defRPr/>
              </a:pPr>
              <a:endParaRPr lang="en-US" sz="2307" kern="0" dirty="0">
                <a:gradFill>
                  <a:gsLst>
                    <a:gs pos="0">
                      <a:srgbClr val="FFFFFF"/>
                    </a:gs>
                    <a:gs pos="100000">
                      <a:srgbClr val="FFFFFF"/>
                    </a:gs>
                  </a:gsLst>
                  <a:lin ang="5400000" scaled="0"/>
                </a:gradFill>
                <a:ea typeface="Segoe UI" pitchFamily="34" charset="0"/>
                <a:cs typeface="Segoe UI" pitchFamily="34" charset="0"/>
              </a:endParaRPr>
            </a:p>
            <a:p>
              <a:pPr defTabSz="896155" fontAlgn="base">
                <a:lnSpc>
                  <a:spcPct val="90000"/>
                </a:lnSpc>
                <a:spcBef>
                  <a:spcPct val="0"/>
                </a:spcBef>
                <a:spcAft>
                  <a:spcPct val="0"/>
                </a:spcAft>
                <a:tabLst>
                  <a:tab pos="878501" algn="l"/>
                </a:tabLst>
                <a:defRPr/>
              </a:pPr>
              <a:endParaRPr lang="en-US" sz="2307" kern="0" dirty="0">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p:cNvSpPr/>
            <p:nvPr/>
          </p:nvSpPr>
          <p:spPr bwMode="auto">
            <a:xfrm>
              <a:off x="7704613" y="1117609"/>
              <a:ext cx="1120303" cy="3746142"/>
            </a:xfrm>
            <a:prstGeom prst="rect">
              <a:avLst/>
            </a:prstGeom>
            <a:solidFill>
              <a:schemeClr val="accent2">
                <a:lumMod val="50000"/>
              </a:scheme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11" tIns="140569" rIns="175711" bIns="140569" numCol="1" spcCol="0" rtlCol="0" fromWordArt="0" anchor="t" anchorCtr="0" forceAA="0" compatLnSpc="1">
              <a:prstTxWarp prst="textNoShape">
                <a:avLst/>
              </a:prstTxWarp>
              <a:noAutofit/>
            </a:bodyPr>
            <a:lstStyle/>
            <a:p>
              <a:pPr defTabSz="895863" fontAlgn="base">
                <a:lnSpc>
                  <a:spcPct val="90000"/>
                </a:lnSpc>
                <a:spcBef>
                  <a:spcPct val="0"/>
                </a:spcBef>
                <a:spcAft>
                  <a:spcPct val="0"/>
                </a:spcAft>
                <a:defRPr/>
              </a:pPr>
              <a:endParaRPr lang="en-US" sz="2307" kern="0" dirty="0">
                <a:solidFill>
                  <a:srgbClr val="404040"/>
                </a:solidFill>
                <a:latin typeface="Segoe UI Light"/>
                <a:ea typeface="Segoe UI" pitchFamily="34" charset="0"/>
                <a:cs typeface="Segoe UI" pitchFamily="34" charset="0"/>
              </a:endParaRPr>
            </a:p>
          </p:txBody>
        </p:sp>
        <p:pic>
          <p:nvPicPr>
            <p:cNvPr id="29" name="Picture 2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239515" y="2839291"/>
              <a:ext cx="233673" cy="351563"/>
            </a:xfrm>
            <a:prstGeom prst="rect">
              <a:avLst/>
            </a:prstGeom>
          </p:spPr>
        </p:pic>
        <p:pic>
          <p:nvPicPr>
            <p:cNvPr id="30" name="Picture 2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bwMode="gray">
            <a:xfrm>
              <a:off x="3993880" y="2850055"/>
              <a:ext cx="352415" cy="351128"/>
            </a:xfrm>
            <a:prstGeom prst="rect">
              <a:avLst/>
            </a:prstGeom>
          </p:spPr>
        </p:pic>
        <p:pic>
          <p:nvPicPr>
            <p:cNvPr id="35" name="Picture 34"/>
            <p:cNvPicPr>
              <a:picLocks noChangeAspect="1"/>
            </p:cNvPicPr>
            <p:nvPr/>
          </p:nvPicPr>
          <p:blipFill>
            <a:blip r:embed="rId7"/>
            <a:stretch>
              <a:fillRect/>
            </a:stretch>
          </p:blipFill>
          <p:spPr>
            <a:xfrm>
              <a:off x="6823789" y="2785955"/>
              <a:ext cx="395406" cy="420118"/>
            </a:xfrm>
            <a:prstGeom prst="rect">
              <a:avLst/>
            </a:prstGeom>
          </p:spPr>
        </p:pic>
        <p:sp>
          <p:nvSpPr>
            <p:cNvPr id="36" name="TextBox 35"/>
            <p:cNvSpPr txBox="1"/>
            <p:nvPr/>
          </p:nvSpPr>
          <p:spPr>
            <a:xfrm>
              <a:off x="3811455" y="3201062"/>
              <a:ext cx="724901" cy="322712"/>
            </a:xfrm>
            <a:prstGeom prst="rect">
              <a:avLst/>
            </a:prstGeom>
            <a:noFill/>
          </p:spPr>
          <p:txBody>
            <a:bodyPr wrap="square" lIns="175711" tIns="140569" rIns="175711" bIns="140569" rtlCol="0">
              <a:spAutoFit/>
            </a:bodyPr>
            <a:lstStyle/>
            <a:p>
              <a:pPr algn="ctr" defTabSz="896009">
                <a:lnSpc>
                  <a:spcPct val="90000"/>
                </a:lnSpc>
              </a:pPr>
              <a:r>
                <a:rPr lang="en-US" sz="1057" dirty="0">
                  <a:solidFill>
                    <a:srgbClr val="FFFFFF"/>
                  </a:solidFill>
                </a:rPr>
                <a:t>Facebook</a:t>
              </a:r>
            </a:p>
          </p:txBody>
        </p:sp>
        <p:sp>
          <p:nvSpPr>
            <p:cNvPr id="37" name="TextBox 36"/>
            <p:cNvSpPr txBox="1"/>
            <p:nvPr/>
          </p:nvSpPr>
          <p:spPr>
            <a:xfrm>
              <a:off x="4572885" y="3200367"/>
              <a:ext cx="659001" cy="322712"/>
            </a:xfrm>
            <a:prstGeom prst="rect">
              <a:avLst/>
            </a:prstGeom>
            <a:noFill/>
          </p:spPr>
          <p:txBody>
            <a:bodyPr wrap="square" lIns="175711" tIns="140569" rIns="175711" bIns="140569" rtlCol="0">
              <a:spAutoFit/>
            </a:bodyPr>
            <a:lstStyle/>
            <a:p>
              <a:pPr algn="ctr" defTabSz="896009">
                <a:lnSpc>
                  <a:spcPct val="90000"/>
                </a:lnSpc>
              </a:pPr>
              <a:r>
                <a:rPr lang="en-US" sz="1057" dirty="0">
                  <a:solidFill>
                    <a:srgbClr val="FFFFFF"/>
                  </a:solidFill>
                </a:rPr>
                <a:t>Twitter</a:t>
              </a:r>
            </a:p>
          </p:txBody>
        </p:sp>
        <p:sp>
          <p:nvSpPr>
            <p:cNvPr id="38" name="TextBox 37"/>
            <p:cNvSpPr txBox="1"/>
            <p:nvPr/>
          </p:nvSpPr>
          <p:spPr>
            <a:xfrm>
              <a:off x="5327301" y="3209340"/>
              <a:ext cx="724902" cy="322712"/>
            </a:xfrm>
            <a:prstGeom prst="rect">
              <a:avLst/>
            </a:prstGeom>
            <a:noFill/>
          </p:spPr>
          <p:txBody>
            <a:bodyPr wrap="square" lIns="175711" tIns="140569" rIns="175711" bIns="140569" rtlCol="0">
              <a:spAutoFit/>
            </a:bodyPr>
            <a:lstStyle/>
            <a:p>
              <a:pPr algn="ctr" defTabSz="896009">
                <a:lnSpc>
                  <a:spcPct val="90000"/>
                </a:lnSpc>
              </a:pPr>
              <a:r>
                <a:rPr lang="en-US" sz="1057" dirty="0">
                  <a:solidFill>
                    <a:srgbClr val="FFFFFF"/>
                  </a:solidFill>
                </a:rPr>
                <a:t>Microsoft</a:t>
              </a:r>
            </a:p>
          </p:txBody>
        </p:sp>
        <p:sp>
          <p:nvSpPr>
            <p:cNvPr id="39" name="TextBox 38"/>
            <p:cNvSpPr txBox="1"/>
            <p:nvPr/>
          </p:nvSpPr>
          <p:spPr>
            <a:xfrm>
              <a:off x="6052201" y="3204038"/>
              <a:ext cx="593102" cy="322712"/>
            </a:xfrm>
            <a:prstGeom prst="rect">
              <a:avLst/>
            </a:prstGeom>
            <a:noFill/>
          </p:spPr>
          <p:txBody>
            <a:bodyPr wrap="square" lIns="175711" tIns="140569" rIns="175711" bIns="140569" rtlCol="0">
              <a:spAutoFit/>
            </a:bodyPr>
            <a:lstStyle/>
            <a:p>
              <a:pPr algn="ctr" defTabSz="896009">
                <a:lnSpc>
                  <a:spcPct val="90000"/>
                </a:lnSpc>
              </a:pPr>
              <a:r>
                <a:rPr lang="en-US" sz="1057" dirty="0">
                  <a:solidFill>
                    <a:srgbClr val="FFFFFF"/>
                  </a:solidFill>
                </a:rPr>
                <a:t>Google</a:t>
              </a:r>
            </a:p>
          </p:txBody>
        </p:sp>
        <p:sp>
          <p:nvSpPr>
            <p:cNvPr id="40" name="TextBox 39"/>
            <p:cNvSpPr txBox="1"/>
            <p:nvPr/>
          </p:nvSpPr>
          <p:spPr>
            <a:xfrm>
              <a:off x="6617120" y="3206072"/>
              <a:ext cx="819127" cy="432480"/>
            </a:xfrm>
            <a:prstGeom prst="rect">
              <a:avLst/>
            </a:prstGeom>
            <a:noFill/>
          </p:spPr>
          <p:txBody>
            <a:bodyPr wrap="square" lIns="175711" tIns="140569" rIns="175711" bIns="140569" rtlCol="0">
              <a:spAutoFit/>
            </a:bodyPr>
            <a:lstStyle/>
            <a:p>
              <a:pPr algn="ctr" defTabSz="896009">
                <a:lnSpc>
                  <a:spcPct val="90000"/>
                </a:lnSpc>
              </a:pPr>
              <a:r>
                <a:rPr lang="en-US" sz="1057" dirty="0">
                  <a:solidFill>
                    <a:srgbClr val="FFFFFF"/>
                  </a:solidFill>
                </a:rPr>
                <a:t>Azure Active Directory</a:t>
              </a:r>
            </a:p>
          </p:txBody>
        </p:sp>
        <p:pic>
          <p:nvPicPr>
            <p:cNvPr id="42" name="Picture 41"/>
            <p:cNvPicPr>
              <a:picLocks noChangeAspect="1"/>
            </p:cNvPicPr>
            <p:nvPr/>
          </p:nvPicPr>
          <p:blipFill>
            <a:blip r:embed="rId8" cstate="print">
              <a:biLevel thresh="50000"/>
              <a:extLst>
                <a:ext uri="{28A0092B-C50C-407E-A947-70E740481C1C}">
                  <a14:useLocalDpi xmlns:a14="http://schemas.microsoft.com/office/drawing/2010/main" val="0"/>
                </a:ext>
              </a:extLst>
            </a:blip>
            <a:stretch>
              <a:fillRect/>
            </a:stretch>
          </p:blipFill>
          <p:spPr>
            <a:xfrm>
              <a:off x="4704773" y="2856176"/>
              <a:ext cx="401399" cy="324386"/>
            </a:xfrm>
            <a:prstGeom prst="rect">
              <a:avLst/>
            </a:prstGeom>
            <a:noFill/>
            <a:ln>
              <a:noFill/>
            </a:ln>
          </p:spPr>
        </p:pic>
      </p:grpSp>
      <p:sp>
        <p:nvSpPr>
          <p:cNvPr id="57" name="Title 56"/>
          <p:cNvSpPr>
            <a:spLocks noGrp="1"/>
          </p:cNvSpPr>
          <p:nvPr>
            <p:ph type="title"/>
          </p:nvPr>
        </p:nvSpPr>
        <p:spPr/>
        <p:txBody>
          <a:bodyPr/>
          <a:lstStyle/>
          <a:p>
            <a:r>
              <a:rPr lang="en-US" dirty="0">
                <a:solidFill>
                  <a:schemeClr val="bg1"/>
                </a:solidFill>
              </a:rPr>
              <a:t>Azure Mobile Apps</a:t>
            </a:r>
          </a:p>
        </p:txBody>
      </p:sp>
      <p:sp>
        <p:nvSpPr>
          <p:cNvPr id="32" name="TextBox 31"/>
          <p:cNvSpPr txBox="1"/>
          <p:nvPr/>
        </p:nvSpPr>
        <p:spPr>
          <a:xfrm>
            <a:off x="743830" y="3604589"/>
            <a:ext cx="886636" cy="968542"/>
          </a:xfrm>
          <a:prstGeom prst="rect">
            <a:avLst/>
          </a:prstGeom>
          <a:noFill/>
        </p:spPr>
        <p:txBody>
          <a:bodyPr wrap="none" rtlCol="0">
            <a:spAutoFit/>
          </a:bodyPr>
          <a:lstStyle/>
          <a:p>
            <a:pPr defTabSz="896009">
              <a:lnSpc>
                <a:spcPct val="90000"/>
              </a:lnSpc>
              <a:spcBef>
                <a:spcPts val="575"/>
              </a:spcBef>
              <a:defRPr/>
            </a:pPr>
            <a:r>
              <a:rPr lang="en-US" sz="1176" kern="0" dirty="0">
                <a:solidFill>
                  <a:srgbClr val="FFFFFF"/>
                </a:solidFill>
              </a:rPr>
              <a:t>Windows</a:t>
            </a:r>
          </a:p>
          <a:p>
            <a:pPr defTabSz="896009">
              <a:lnSpc>
                <a:spcPct val="90000"/>
              </a:lnSpc>
              <a:spcBef>
                <a:spcPts val="575"/>
              </a:spcBef>
              <a:defRPr/>
            </a:pPr>
            <a:r>
              <a:rPr lang="en-US" sz="1176" kern="0" dirty="0">
                <a:solidFill>
                  <a:srgbClr val="FFFFFF"/>
                </a:solidFill>
              </a:rPr>
              <a:t>iOS</a:t>
            </a:r>
          </a:p>
          <a:p>
            <a:pPr defTabSz="896009">
              <a:lnSpc>
                <a:spcPct val="90000"/>
              </a:lnSpc>
              <a:spcBef>
                <a:spcPts val="575"/>
              </a:spcBef>
              <a:defRPr/>
            </a:pPr>
            <a:r>
              <a:rPr lang="en-US" sz="1176" kern="0" dirty="0">
                <a:solidFill>
                  <a:srgbClr val="FFFFFF"/>
                </a:solidFill>
              </a:rPr>
              <a:t>Android</a:t>
            </a:r>
          </a:p>
          <a:p>
            <a:pPr defTabSz="896009">
              <a:lnSpc>
                <a:spcPct val="90000"/>
              </a:lnSpc>
              <a:spcBef>
                <a:spcPts val="575"/>
              </a:spcBef>
              <a:defRPr/>
            </a:pPr>
            <a:r>
              <a:rPr lang="en-US" sz="1176" kern="0" dirty="0">
                <a:solidFill>
                  <a:srgbClr val="FFFFFF"/>
                </a:solidFill>
              </a:rPr>
              <a:t>HTML 5/JS</a:t>
            </a:r>
            <a:endParaRPr lang="en-US" sz="1176" dirty="0">
              <a:solidFill>
                <a:srgbClr val="FFFFFF"/>
              </a:solidFill>
            </a:endParaRPr>
          </a:p>
        </p:txBody>
      </p:sp>
      <p:sp>
        <p:nvSpPr>
          <p:cNvPr id="33" name="TextBox 32"/>
          <p:cNvSpPr txBox="1"/>
          <p:nvPr/>
        </p:nvSpPr>
        <p:spPr>
          <a:xfrm>
            <a:off x="1684381" y="3617320"/>
            <a:ext cx="870921" cy="730177"/>
          </a:xfrm>
          <a:prstGeom prst="rect">
            <a:avLst/>
          </a:prstGeom>
          <a:noFill/>
        </p:spPr>
        <p:txBody>
          <a:bodyPr wrap="none" rtlCol="0">
            <a:spAutoFit/>
          </a:bodyPr>
          <a:lstStyle/>
          <a:p>
            <a:pPr defTabSz="896009">
              <a:lnSpc>
                <a:spcPct val="90000"/>
              </a:lnSpc>
              <a:spcBef>
                <a:spcPts val="575"/>
              </a:spcBef>
              <a:defRPr/>
            </a:pPr>
            <a:r>
              <a:rPr lang="en-US" sz="1176" kern="0" dirty="0">
                <a:solidFill>
                  <a:srgbClr val="FFFFFF"/>
                </a:solidFill>
              </a:rPr>
              <a:t>Xamarin</a:t>
            </a:r>
          </a:p>
          <a:p>
            <a:pPr defTabSz="896009">
              <a:lnSpc>
                <a:spcPct val="90000"/>
              </a:lnSpc>
              <a:spcBef>
                <a:spcPts val="575"/>
              </a:spcBef>
              <a:defRPr/>
            </a:pPr>
            <a:r>
              <a:rPr lang="en-US" sz="1176" kern="0" dirty="0">
                <a:solidFill>
                  <a:srgbClr val="FFFFFF"/>
                </a:solidFill>
              </a:rPr>
              <a:t>PhoneGap</a:t>
            </a:r>
          </a:p>
          <a:p>
            <a:pPr defTabSz="896009">
              <a:lnSpc>
                <a:spcPct val="90000"/>
              </a:lnSpc>
              <a:spcBef>
                <a:spcPts val="575"/>
              </a:spcBef>
              <a:defRPr/>
            </a:pPr>
            <a:r>
              <a:rPr lang="en-US" sz="1176" kern="0" dirty="0" err="1">
                <a:solidFill>
                  <a:srgbClr val="FFFFFF"/>
                </a:solidFill>
              </a:rPr>
              <a:t>Sencha</a:t>
            </a:r>
            <a:endParaRPr lang="en-US" sz="1176" kern="0" dirty="0">
              <a:solidFill>
                <a:srgbClr val="FFFFFF"/>
              </a:solidFill>
            </a:endParaRPr>
          </a:p>
        </p:txBody>
      </p:sp>
      <p:grpSp>
        <p:nvGrpSpPr>
          <p:cNvPr id="74" name="Group 73"/>
          <p:cNvGrpSpPr/>
          <p:nvPr/>
        </p:nvGrpSpPr>
        <p:grpSpPr>
          <a:xfrm>
            <a:off x="7014770" y="5218923"/>
            <a:ext cx="977133" cy="1191821"/>
            <a:chOff x="4733635" y="4960493"/>
            <a:chExt cx="996727" cy="1215720"/>
          </a:xfrm>
        </p:grpSpPr>
        <p:pic>
          <p:nvPicPr>
            <p:cNvPr id="75" name="Picture 74"/>
            <p:cNvPicPr>
              <a:picLocks noChangeAspect="1"/>
            </p:cNvPicPr>
            <p:nvPr/>
          </p:nvPicPr>
          <p:blipFill rotWithShape="1">
            <a:blip r:embed="rId9" cstate="print">
              <a:extLst>
                <a:ext uri="{28A0092B-C50C-407E-A947-70E740481C1C}">
                  <a14:useLocalDpi xmlns:a14="http://schemas.microsoft.com/office/drawing/2010/main" val="0"/>
                </a:ext>
              </a:extLst>
            </a:blip>
            <a:srcRect r="68823"/>
            <a:stretch/>
          </p:blipFill>
          <p:spPr>
            <a:xfrm>
              <a:off x="4733635" y="4960493"/>
              <a:ext cx="878679" cy="1024117"/>
            </a:xfrm>
            <a:prstGeom prst="rect">
              <a:avLst/>
            </a:prstGeom>
          </p:spPr>
        </p:pic>
        <p:sp>
          <p:nvSpPr>
            <p:cNvPr id="76" name="TextBox 75"/>
            <p:cNvSpPr txBox="1"/>
            <p:nvPr/>
          </p:nvSpPr>
          <p:spPr>
            <a:xfrm>
              <a:off x="4777571" y="5745902"/>
              <a:ext cx="952791" cy="430311"/>
            </a:xfrm>
            <a:prstGeom prst="rect">
              <a:avLst/>
            </a:prstGeom>
            <a:noFill/>
          </p:spPr>
          <p:txBody>
            <a:bodyPr wrap="square" lIns="172281" tIns="137825" rIns="172281" bIns="137825" rtlCol="0">
              <a:spAutoFit/>
            </a:bodyPr>
            <a:lstStyle/>
            <a:p>
              <a:pPr algn="ctr" defTabSz="878414">
                <a:lnSpc>
                  <a:spcPct val="90000"/>
                </a:lnSpc>
                <a:defRPr/>
              </a:pPr>
              <a:r>
                <a:rPr lang="en-US" sz="1036" kern="0" dirty="0">
                  <a:solidFill>
                    <a:srgbClr val="FFFFFF"/>
                  </a:solidFill>
                </a:rPr>
                <a:t>Windows</a:t>
              </a:r>
            </a:p>
          </p:txBody>
        </p:sp>
      </p:grpSp>
      <p:grpSp>
        <p:nvGrpSpPr>
          <p:cNvPr id="77" name="Group 76"/>
          <p:cNvGrpSpPr/>
          <p:nvPr/>
        </p:nvGrpSpPr>
        <p:grpSpPr>
          <a:xfrm>
            <a:off x="6155715" y="5429244"/>
            <a:ext cx="815486" cy="1109003"/>
            <a:chOff x="6794518" y="5235831"/>
            <a:chExt cx="831838" cy="1131241"/>
          </a:xfrm>
        </p:grpSpPr>
        <p:pic>
          <p:nvPicPr>
            <p:cNvPr id="78" name="Picture 7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30644" y="5235831"/>
              <a:ext cx="382921" cy="578975"/>
            </a:xfrm>
            <a:prstGeom prst="rect">
              <a:avLst/>
            </a:prstGeom>
          </p:spPr>
        </p:pic>
        <p:sp>
          <p:nvSpPr>
            <p:cNvPr id="79" name="TextBox 78"/>
            <p:cNvSpPr txBox="1"/>
            <p:nvPr/>
          </p:nvSpPr>
          <p:spPr>
            <a:xfrm>
              <a:off x="6794518" y="5790376"/>
              <a:ext cx="831838" cy="576696"/>
            </a:xfrm>
            <a:prstGeom prst="rect">
              <a:avLst/>
            </a:prstGeom>
            <a:noFill/>
          </p:spPr>
          <p:txBody>
            <a:bodyPr wrap="square" lIns="172281" tIns="137825" rIns="172281" bIns="137825" rtlCol="0">
              <a:spAutoFit/>
            </a:bodyPr>
            <a:lstStyle/>
            <a:p>
              <a:pPr algn="ctr" defTabSz="878414">
                <a:lnSpc>
                  <a:spcPct val="90000"/>
                </a:lnSpc>
                <a:defRPr/>
              </a:pPr>
              <a:r>
                <a:rPr lang="en-US" sz="1036" kern="0" dirty="0">
                  <a:solidFill>
                    <a:srgbClr val="FFFFFF"/>
                  </a:solidFill>
                </a:rPr>
                <a:t>Android</a:t>
              </a:r>
            </a:p>
            <a:p>
              <a:pPr algn="ctr" defTabSz="878414">
                <a:lnSpc>
                  <a:spcPct val="90000"/>
                </a:lnSpc>
                <a:defRPr/>
              </a:pPr>
              <a:r>
                <a:rPr lang="en-US" sz="1036" kern="0" dirty="0">
                  <a:solidFill>
                    <a:srgbClr val="FFFFFF"/>
                  </a:solidFill>
                </a:rPr>
                <a:t>Chrome</a:t>
              </a:r>
            </a:p>
          </p:txBody>
        </p:sp>
      </p:grpSp>
      <p:grpSp>
        <p:nvGrpSpPr>
          <p:cNvPr id="80" name="Group 79"/>
          <p:cNvGrpSpPr/>
          <p:nvPr/>
        </p:nvGrpSpPr>
        <p:grpSpPr>
          <a:xfrm>
            <a:off x="5193933" y="5435185"/>
            <a:ext cx="775257" cy="1090956"/>
            <a:chOff x="5910829" y="5235445"/>
            <a:chExt cx="790803" cy="1112832"/>
          </a:xfrm>
        </p:grpSpPr>
        <p:sp>
          <p:nvSpPr>
            <p:cNvPr id="81" name="TextBox 80"/>
            <p:cNvSpPr txBox="1"/>
            <p:nvPr/>
          </p:nvSpPr>
          <p:spPr>
            <a:xfrm>
              <a:off x="5910829" y="5771581"/>
              <a:ext cx="790803" cy="576696"/>
            </a:xfrm>
            <a:prstGeom prst="rect">
              <a:avLst/>
            </a:prstGeom>
            <a:noFill/>
          </p:spPr>
          <p:txBody>
            <a:bodyPr wrap="square" lIns="172281" tIns="137825" rIns="172281" bIns="137825" rtlCol="0">
              <a:spAutoFit/>
            </a:bodyPr>
            <a:lstStyle/>
            <a:p>
              <a:pPr algn="ctr" defTabSz="878414">
                <a:lnSpc>
                  <a:spcPct val="90000"/>
                </a:lnSpc>
                <a:defRPr/>
              </a:pPr>
              <a:r>
                <a:rPr lang="en-US" sz="1036" kern="0" dirty="0">
                  <a:solidFill>
                    <a:srgbClr val="FFFFFF"/>
                  </a:solidFill>
                </a:rPr>
                <a:t>iOS OSX</a:t>
              </a:r>
            </a:p>
          </p:txBody>
        </p:sp>
        <p:pic>
          <p:nvPicPr>
            <p:cNvPr id="82" name="Picture 81"/>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059381" y="5235445"/>
              <a:ext cx="456394" cy="558963"/>
            </a:xfrm>
            <a:prstGeom prst="rect">
              <a:avLst/>
            </a:prstGeom>
          </p:spPr>
        </p:pic>
      </p:grpSp>
      <p:grpSp>
        <p:nvGrpSpPr>
          <p:cNvPr id="83" name="Group 82"/>
          <p:cNvGrpSpPr/>
          <p:nvPr/>
        </p:nvGrpSpPr>
        <p:grpSpPr>
          <a:xfrm>
            <a:off x="8785573" y="5427682"/>
            <a:ext cx="1119815" cy="974834"/>
            <a:chOff x="7627934" y="5239196"/>
            <a:chExt cx="1142270" cy="994381"/>
          </a:xfrm>
        </p:grpSpPr>
        <p:sp>
          <p:nvSpPr>
            <p:cNvPr id="84" name="Lightning Bolt 83"/>
            <p:cNvSpPr/>
            <p:nvPr/>
          </p:nvSpPr>
          <p:spPr bwMode="auto">
            <a:xfrm>
              <a:off x="8009020" y="5239196"/>
              <a:ext cx="258288" cy="571141"/>
            </a:xfrm>
            <a:prstGeom prst="lightningBol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85" name="TextBox 84"/>
            <p:cNvSpPr txBox="1"/>
            <p:nvPr/>
          </p:nvSpPr>
          <p:spPr>
            <a:xfrm>
              <a:off x="7627934" y="5803266"/>
              <a:ext cx="1142270" cy="430311"/>
            </a:xfrm>
            <a:prstGeom prst="rect">
              <a:avLst/>
            </a:prstGeom>
            <a:noFill/>
          </p:spPr>
          <p:txBody>
            <a:bodyPr wrap="square" lIns="172281" tIns="137825" rIns="172281" bIns="137825" rtlCol="0">
              <a:spAutoFit/>
            </a:bodyPr>
            <a:lstStyle/>
            <a:p>
              <a:pPr algn="ctr" defTabSz="878414">
                <a:lnSpc>
                  <a:spcPct val="90000"/>
                </a:lnSpc>
                <a:defRPr/>
              </a:pPr>
              <a:r>
                <a:rPr lang="en-US" sz="1036" kern="0" dirty="0">
                  <a:solidFill>
                    <a:srgbClr val="FFFFFF"/>
                  </a:solidFill>
                </a:rPr>
                <a:t>In-App</a:t>
              </a:r>
            </a:p>
          </p:txBody>
        </p:sp>
      </p:grpSp>
      <p:grpSp>
        <p:nvGrpSpPr>
          <p:cNvPr id="86" name="Group 85"/>
          <p:cNvGrpSpPr/>
          <p:nvPr/>
        </p:nvGrpSpPr>
        <p:grpSpPr>
          <a:xfrm>
            <a:off x="7972047" y="5419011"/>
            <a:ext cx="934061" cy="991733"/>
            <a:chOff x="8872474" y="5203497"/>
            <a:chExt cx="952791" cy="1011619"/>
          </a:xfrm>
        </p:grpSpPr>
        <p:pic>
          <p:nvPicPr>
            <p:cNvPr id="87" name="Picture 86"/>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031002" y="5203497"/>
              <a:ext cx="668810" cy="668810"/>
            </a:xfrm>
            <a:prstGeom prst="rect">
              <a:avLst/>
            </a:prstGeom>
          </p:spPr>
        </p:pic>
        <p:sp>
          <p:nvSpPr>
            <p:cNvPr id="88" name="TextBox 87"/>
            <p:cNvSpPr txBox="1"/>
            <p:nvPr/>
          </p:nvSpPr>
          <p:spPr>
            <a:xfrm>
              <a:off x="8872474" y="5784805"/>
              <a:ext cx="952791" cy="430311"/>
            </a:xfrm>
            <a:prstGeom prst="rect">
              <a:avLst/>
            </a:prstGeom>
            <a:noFill/>
          </p:spPr>
          <p:txBody>
            <a:bodyPr wrap="square" lIns="172281" tIns="137825" rIns="172281" bIns="137825" rtlCol="0">
              <a:spAutoFit/>
            </a:bodyPr>
            <a:lstStyle/>
            <a:p>
              <a:pPr algn="ctr" defTabSz="878414">
                <a:lnSpc>
                  <a:spcPct val="90000"/>
                </a:lnSpc>
                <a:defRPr/>
              </a:pPr>
              <a:r>
                <a:rPr lang="en-US" sz="1036" kern="0" dirty="0">
                  <a:solidFill>
                    <a:srgbClr val="FFFFFF"/>
                  </a:solidFill>
                </a:rPr>
                <a:t>Kindle</a:t>
              </a:r>
            </a:p>
          </p:txBody>
        </p:sp>
      </p:grpSp>
      <p:grpSp>
        <p:nvGrpSpPr>
          <p:cNvPr id="89" name="Group 88"/>
          <p:cNvGrpSpPr/>
          <p:nvPr/>
        </p:nvGrpSpPr>
        <p:grpSpPr bwMode="gray">
          <a:xfrm>
            <a:off x="7274650" y="3831809"/>
            <a:ext cx="637688" cy="425427"/>
            <a:chOff x="8672460" y="-1818199"/>
            <a:chExt cx="1811337" cy="1203325"/>
          </a:xfrm>
        </p:grpSpPr>
        <p:sp>
          <p:nvSpPr>
            <p:cNvPr id="90" name="Freeform 11"/>
            <p:cNvSpPr>
              <a:spLocks/>
            </p:cNvSpPr>
            <p:nvPr/>
          </p:nvSpPr>
          <p:spPr bwMode="gray">
            <a:xfrm>
              <a:off x="8845497" y="-1576899"/>
              <a:ext cx="1592262" cy="808038"/>
            </a:xfrm>
            <a:custGeom>
              <a:avLst/>
              <a:gdLst>
                <a:gd name="T0" fmla="*/ 363 w 422"/>
                <a:gd name="T1" fmla="*/ 1 h 213"/>
                <a:gd name="T2" fmla="*/ 346 w 422"/>
                <a:gd name="T3" fmla="*/ 0 h 213"/>
                <a:gd name="T4" fmla="*/ 346 w 422"/>
                <a:gd name="T5" fmla="*/ 0 h 213"/>
                <a:gd name="T6" fmla="*/ 346 w 422"/>
                <a:gd name="T7" fmla="*/ 0 h 213"/>
                <a:gd name="T8" fmla="*/ 346 w 422"/>
                <a:gd name="T9" fmla="*/ 0 h 213"/>
                <a:gd name="T10" fmla="*/ 185 w 422"/>
                <a:gd name="T11" fmla="*/ 98 h 213"/>
                <a:gd name="T12" fmla="*/ 164 w 422"/>
                <a:gd name="T13" fmla="*/ 105 h 213"/>
                <a:gd name="T14" fmla="*/ 141 w 422"/>
                <a:gd name="T15" fmla="*/ 96 h 213"/>
                <a:gd name="T16" fmla="*/ 14 w 422"/>
                <a:gd name="T17" fmla="*/ 2 h 213"/>
                <a:gd name="T18" fmla="*/ 14 w 422"/>
                <a:gd name="T19" fmla="*/ 2 h 213"/>
                <a:gd name="T20" fmla="*/ 0 w 422"/>
                <a:gd name="T21" fmla="*/ 1 h 213"/>
                <a:gd name="T22" fmla="*/ 1 w 422"/>
                <a:gd name="T23" fmla="*/ 100 h 213"/>
                <a:gd name="T24" fmla="*/ 40 w 422"/>
                <a:gd name="T25" fmla="*/ 98 h 213"/>
                <a:gd name="T26" fmla="*/ 181 w 422"/>
                <a:gd name="T27" fmla="*/ 149 h 213"/>
                <a:gd name="T28" fmla="*/ 335 w 422"/>
                <a:gd name="T29" fmla="*/ 211 h 213"/>
                <a:gd name="T30" fmla="*/ 362 w 422"/>
                <a:gd name="T31" fmla="*/ 213 h 213"/>
                <a:gd name="T32" fmla="*/ 362 w 422"/>
                <a:gd name="T33" fmla="*/ 169 h 213"/>
                <a:gd name="T34" fmla="*/ 421 w 422"/>
                <a:gd name="T35" fmla="*/ 114 h 213"/>
                <a:gd name="T36" fmla="*/ 420 w 422"/>
                <a:gd name="T37" fmla="*/ 111 h 213"/>
                <a:gd name="T38" fmla="*/ 418 w 422"/>
                <a:gd name="T39" fmla="*/ 115 h 213"/>
                <a:gd name="T40" fmla="*/ 362 w 422"/>
                <a:gd name="T41" fmla="*/ 155 h 213"/>
                <a:gd name="T42" fmla="*/ 363 w 422"/>
                <a:gd name="T43" fmla="*/ 1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22" h="213">
                  <a:moveTo>
                    <a:pt x="363" y="1"/>
                  </a:moveTo>
                  <a:cubicBezTo>
                    <a:pt x="363" y="1"/>
                    <a:pt x="346" y="0"/>
                    <a:pt x="346" y="0"/>
                  </a:cubicBezTo>
                  <a:cubicBezTo>
                    <a:pt x="346" y="0"/>
                    <a:pt x="346" y="0"/>
                    <a:pt x="346" y="0"/>
                  </a:cubicBezTo>
                  <a:cubicBezTo>
                    <a:pt x="346" y="0"/>
                    <a:pt x="346" y="0"/>
                    <a:pt x="346" y="0"/>
                  </a:cubicBezTo>
                  <a:cubicBezTo>
                    <a:pt x="346" y="0"/>
                    <a:pt x="346" y="0"/>
                    <a:pt x="346" y="0"/>
                  </a:cubicBezTo>
                  <a:cubicBezTo>
                    <a:pt x="299" y="29"/>
                    <a:pt x="203" y="87"/>
                    <a:pt x="185" y="98"/>
                  </a:cubicBezTo>
                  <a:cubicBezTo>
                    <a:pt x="182" y="100"/>
                    <a:pt x="173" y="105"/>
                    <a:pt x="164" y="105"/>
                  </a:cubicBezTo>
                  <a:cubicBezTo>
                    <a:pt x="154" y="105"/>
                    <a:pt x="147" y="101"/>
                    <a:pt x="141" y="96"/>
                  </a:cubicBezTo>
                  <a:cubicBezTo>
                    <a:pt x="126" y="86"/>
                    <a:pt x="59" y="35"/>
                    <a:pt x="14" y="2"/>
                  </a:cubicBezTo>
                  <a:cubicBezTo>
                    <a:pt x="14" y="2"/>
                    <a:pt x="14" y="2"/>
                    <a:pt x="14" y="2"/>
                  </a:cubicBezTo>
                  <a:cubicBezTo>
                    <a:pt x="14" y="2"/>
                    <a:pt x="0" y="1"/>
                    <a:pt x="0" y="1"/>
                  </a:cubicBezTo>
                  <a:cubicBezTo>
                    <a:pt x="0" y="28"/>
                    <a:pt x="0" y="65"/>
                    <a:pt x="1" y="100"/>
                  </a:cubicBezTo>
                  <a:cubicBezTo>
                    <a:pt x="12" y="98"/>
                    <a:pt x="26" y="97"/>
                    <a:pt x="40" y="98"/>
                  </a:cubicBezTo>
                  <a:cubicBezTo>
                    <a:pt x="91" y="101"/>
                    <a:pt x="139" y="125"/>
                    <a:pt x="181" y="149"/>
                  </a:cubicBezTo>
                  <a:cubicBezTo>
                    <a:pt x="222" y="172"/>
                    <a:pt x="273" y="200"/>
                    <a:pt x="335" y="211"/>
                  </a:cubicBezTo>
                  <a:cubicBezTo>
                    <a:pt x="344" y="212"/>
                    <a:pt x="353" y="213"/>
                    <a:pt x="362" y="213"/>
                  </a:cubicBezTo>
                  <a:cubicBezTo>
                    <a:pt x="362" y="169"/>
                    <a:pt x="362" y="169"/>
                    <a:pt x="362" y="169"/>
                  </a:cubicBezTo>
                  <a:cubicBezTo>
                    <a:pt x="412" y="159"/>
                    <a:pt x="419" y="127"/>
                    <a:pt x="421" y="114"/>
                  </a:cubicBezTo>
                  <a:cubicBezTo>
                    <a:pt x="421" y="113"/>
                    <a:pt x="422" y="111"/>
                    <a:pt x="420" y="111"/>
                  </a:cubicBezTo>
                  <a:cubicBezTo>
                    <a:pt x="418" y="111"/>
                    <a:pt x="418" y="114"/>
                    <a:pt x="418" y="115"/>
                  </a:cubicBezTo>
                  <a:cubicBezTo>
                    <a:pt x="416" y="122"/>
                    <a:pt x="411" y="148"/>
                    <a:pt x="362" y="155"/>
                  </a:cubicBezTo>
                  <a:lnTo>
                    <a:pt x="363" y="1"/>
                  </a:lnTo>
                  <a:close/>
                </a:path>
              </a:pathLst>
            </a:custGeom>
            <a:solidFill>
              <a:srgbClr val="FFFFFF"/>
            </a:solidFill>
            <a:ln>
              <a:noFill/>
              <a:headEnd type="none" w="med" len="med"/>
              <a:tailEnd type="none" w="med" len="med"/>
            </a:ln>
            <a:extLst>
              <a:ext uri="{91240B29-F687-4f45-9708-019B960494DF}">
                <a14:hiddenLine xmlns="" xmlns:a14="http://schemas.microsoft.com/office/drawing/2010/main" w="9525">
                  <a:solidFill>
                    <a:srgbClr val="000000"/>
                  </a:solidFill>
                  <a:round/>
                  <a:headEnd/>
                  <a:tailEnd/>
                </a14:hiddenLine>
              </a:ext>
            </a:extLst>
          </p:spPr>
          <p:style>
            <a:lnRef idx="2">
              <a:schemeClr val="accent3">
                <a:shade val="50000"/>
              </a:schemeClr>
            </a:lnRef>
            <a:fillRef idx="1">
              <a:schemeClr val="accent3"/>
            </a:fillRef>
            <a:effectRef idx="0">
              <a:schemeClr val="accent3"/>
            </a:effectRef>
            <a:fontRef idx="minor">
              <a:schemeClr val="lt1"/>
            </a:fontRef>
          </p:style>
          <p:txBody>
            <a:bodyPr vert="horz" wrap="square" lIns="86137" tIns="43068" rIns="86137" bIns="43068" numCol="1" rtlCol="0" anchor="ctr" anchorCtr="0" compatLnSpc="1">
              <a:prstTxWarp prst="textNoShape">
                <a:avLst/>
              </a:prstTxWarp>
            </a:bodyPr>
            <a:lstStyle/>
            <a:p>
              <a:pPr defTabSz="697685"/>
              <a:endParaRPr lang="en-US" sz="848" spc="-116" dirty="0">
                <a:solidFill>
                  <a:srgbClr val="505050">
                    <a:lumMod val="50000"/>
                  </a:srgbClr>
                </a:solidFill>
                <a:latin typeface="Segoe Light" pitchFamily="34" charset="0"/>
              </a:endParaRPr>
            </a:p>
          </p:txBody>
        </p:sp>
        <p:sp>
          <p:nvSpPr>
            <p:cNvPr id="91" name="Freeform 12"/>
            <p:cNvSpPr>
              <a:spLocks noEditPoints="1"/>
            </p:cNvSpPr>
            <p:nvPr/>
          </p:nvSpPr>
          <p:spPr bwMode="gray">
            <a:xfrm>
              <a:off x="8672460" y="-1156212"/>
              <a:ext cx="1811337" cy="541338"/>
            </a:xfrm>
            <a:custGeom>
              <a:avLst/>
              <a:gdLst>
                <a:gd name="T0" fmla="*/ 480 w 480"/>
                <a:gd name="T1" fmla="*/ 81 h 143"/>
                <a:gd name="T2" fmla="*/ 478 w 480"/>
                <a:gd name="T3" fmla="*/ 81 h 143"/>
                <a:gd name="T4" fmla="*/ 430 w 480"/>
                <a:gd name="T5" fmla="*/ 106 h 143"/>
                <a:gd name="T6" fmla="*/ 390 w 480"/>
                <a:gd name="T7" fmla="*/ 107 h 143"/>
                <a:gd name="T8" fmla="*/ 242 w 480"/>
                <a:gd name="T9" fmla="*/ 62 h 143"/>
                <a:gd name="T10" fmla="*/ 74 w 480"/>
                <a:gd name="T11" fmla="*/ 1 h 143"/>
                <a:gd name="T12" fmla="*/ 11 w 480"/>
                <a:gd name="T13" fmla="*/ 19 h 143"/>
                <a:gd name="T14" fmla="*/ 0 w 480"/>
                <a:gd name="T15" fmla="*/ 53 h 143"/>
                <a:gd name="T16" fmla="*/ 34 w 480"/>
                <a:gd name="T17" fmla="*/ 89 h 143"/>
                <a:gd name="T18" fmla="*/ 47 w 480"/>
                <a:gd name="T19" fmla="*/ 90 h 143"/>
                <a:gd name="T20" fmla="*/ 47 w 480"/>
                <a:gd name="T21" fmla="*/ 102 h 143"/>
                <a:gd name="T22" fmla="*/ 59 w 480"/>
                <a:gd name="T23" fmla="*/ 117 h 143"/>
                <a:gd name="T24" fmla="*/ 375 w 480"/>
                <a:gd name="T25" fmla="*/ 143 h 143"/>
                <a:gd name="T26" fmla="*/ 396 w 480"/>
                <a:gd name="T27" fmla="*/ 139 h 143"/>
                <a:gd name="T28" fmla="*/ 408 w 480"/>
                <a:gd name="T29" fmla="*/ 123 h 143"/>
                <a:gd name="T30" fmla="*/ 408 w 480"/>
                <a:gd name="T31" fmla="*/ 115 h 143"/>
                <a:gd name="T32" fmla="*/ 454 w 480"/>
                <a:gd name="T33" fmla="*/ 105 h 143"/>
                <a:gd name="T34" fmla="*/ 480 w 480"/>
                <a:gd name="T35" fmla="*/ 82 h 143"/>
                <a:gd name="T36" fmla="*/ 480 w 480"/>
                <a:gd name="T37" fmla="*/ 81 h 143"/>
                <a:gd name="T38" fmla="*/ 47 w 480"/>
                <a:gd name="T39" fmla="*/ 73 h 143"/>
                <a:gd name="T40" fmla="*/ 11 w 480"/>
                <a:gd name="T41" fmla="*/ 51 h 143"/>
                <a:gd name="T42" fmla="*/ 21 w 480"/>
                <a:gd name="T43" fmla="*/ 26 h 143"/>
                <a:gd name="T44" fmla="*/ 47 w 480"/>
                <a:gd name="T45" fmla="*/ 18 h 143"/>
                <a:gd name="T46" fmla="*/ 47 w 480"/>
                <a:gd name="T47" fmla="*/ 73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80" h="143">
                  <a:moveTo>
                    <a:pt x="480" y="81"/>
                  </a:moveTo>
                  <a:cubicBezTo>
                    <a:pt x="479" y="80"/>
                    <a:pt x="478" y="81"/>
                    <a:pt x="478" y="81"/>
                  </a:cubicBezTo>
                  <a:cubicBezTo>
                    <a:pt x="463" y="97"/>
                    <a:pt x="443" y="103"/>
                    <a:pt x="430" y="106"/>
                  </a:cubicBezTo>
                  <a:cubicBezTo>
                    <a:pt x="420" y="108"/>
                    <a:pt x="408" y="108"/>
                    <a:pt x="390" y="107"/>
                  </a:cubicBezTo>
                  <a:cubicBezTo>
                    <a:pt x="350" y="103"/>
                    <a:pt x="301" y="91"/>
                    <a:pt x="242" y="62"/>
                  </a:cubicBezTo>
                  <a:cubicBezTo>
                    <a:pt x="169" y="25"/>
                    <a:pt x="119" y="3"/>
                    <a:pt x="74" y="1"/>
                  </a:cubicBezTo>
                  <a:cubicBezTo>
                    <a:pt x="54" y="0"/>
                    <a:pt x="26" y="1"/>
                    <a:pt x="11" y="19"/>
                  </a:cubicBezTo>
                  <a:cubicBezTo>
                    <a:pt x="3" y="27"/>
                    <a:pt x="0" y="40"/>
                    <a:pt x="0" y="53"/>
                  </a:cubicBezTo>
                  <a:cubicBezTo>
                    <a:pt x="1" y="80"/>
                    <a:pt x="23" y="88"/>
                    <a:pt x="34" y="89"/>
                  </a:cubicBezTo>
                  <a:cubicBezTo>
                    <a:pt x="38" y="90"/>
                    <a:pt x="43" y="91"/>
                    <a:pt x="47" y="90"/>
                  </a:cubicBezTo>
                  <a:cubicBezTo>
                    <a:pt x="47" y="97"/>
                    <a:pt x="47" y="101"/>
                    <a:pt x="47" y="102"/>
                  </a:cubicBezTo>
                  <a:cubicBezTo>
                    <a:pt x="47" y="112"/>
                    <a:pt x="50" y="116"/>
                    <a:pt x="59" y="117"/>
                  </a:cubicBezTo>
                  <a:cubicBezTo>
                    <a:pt x="68" y="117"/>
                    <a:pt x="371" y="143"/>
                    <a:pt x="375" y="143"/>
                  </a:cubicBezTo>
                  <a:cubicBezTo>
                    <a:pt x="380" y="143"/>
                    <a:pt x="391" y="142"/>
                    <a:pt x="396" y="139"/>
                  </a:cubicBezTo>
                  <a:cubicBezTo>
                    <a:pt x="401" y="136"/>
                    <a:pt x="408" y="133"/>
                    <a:pt x="408" y="123"/>
                  </a:cubicBezTo>
                  <a:cubicBezTo>
                    <a:pt x="408" y="115"/>
                    <a:pt x="408" y="115"/>
                    <a:pt x="408" y="115"/>
                  </a:cubicBezTo>
                  <a:cubicBezTo>
                    <a:pt x="425" y="115"/>
                    <a:pt x="441" y="111"/>
                    <a:pt x="454" y="105"/>
                  </a:cubicBezTo>
                  <a:cubicBezTo>
                    <a:pt x="464" y="100"/>
                    <a:pt x="473" y="92"/>
                    <a:pt x="480" y="82"/>
                  </a:cubicBezTo>
                  <a:cubicBezTo>
                    <a:pt x="480" y="82"/>
                    <a:pt x="480" y="81"/>
                    <a:pt x="480" y="81"/>
                  </a:cubicBezTo>
                  <a:close/>
                  <a:moveTo>
                    <a:pt x="47" y="73"/>
                  </a:moveTo>
                  <a:cubicBezTo>
                    <a:pt x="31" y="73"/>
                    <a:pt x="12" y="69"/>
                    <a:pt x="11" y="51"/>
                  </a:cubicBezTo>
                  <a:cubicBezTo>
                    <a:pt x="10" y="41"/>
                    <a:pt x="13" y="33"/>
                    <a:pt x="21" y="26"/>
                  </a:cubicBezTo>
                  <a:cubicBezTo>
                    <a:pt x="29" y="20"/>
                    <a:pt x="37" y="19"/>
                    <a:pt x="47" y="18"/>
                  </a:cubicBezTo>
                  <a:cubicBezTo>
                    <a:pt x="47" y="39"/>
                    <a:pt x="47" y="58"/>
                    <a:pt x="47" y="73"/>
                  </a:cubicBezTo>
                  <a:close/>
                </a:path>
              </a:pathLst>
            </a:custGeom>
            <a:solidFill>
              <a:srgbClr val="FFFFFF"/>
            </a:solidFill>
            <a:ln>
              <a:noFill/>
              <a:headEnd type="none" w="med" len="med"/>
              <a:tailEnd type="none" w="med" len="med"/>
            </a:ln>
            <a:extLst>
              <a:ext uri="{91240B29-F687-4f45-9708-019B960494DF}">
                <a14:hiddenLine xmlns="" xmlns:a14="http://schemas.microsoft.com/office/drawing/2010/main" w="9525">
                  <a:solidFill>
                    <a:srgbClr val="000000"/>
                  </a:solidFill>
                  <a:round/>
                  <a:headEnd/>
                  <a:tailEnd/>
                </a14:hiddenLine>
              </a:ext>
            </a:extLst>
          </p:spPr>
          <p:style>
            <a:lnRef idx="2">
              <a:schemeClr val="accent3">
                <a:shade val="50000"/>
              </a:schemeClr>
            </a:lnRef>
            <a:fillRef idx="1">
              <a:schemeClr val="accent3"/>
            </a:fillRef>
            <a:effectRef idx="0">
              <a:schemeClr val="accent3"/>
            </a:effectRef>
            <a:fontRef idx="minor">
              <a:schemeClr val="lt1"/>
            </a:fontRef>
          </p:style>
          <p:txBody>
            <a:bodyPr vert="horz" wrap="square" lIns="86137" tIns="43068" rIns="86137" bIns="43068" numCol="1" rtlCol="0" anchor="ctr" anchorCtr="0" compatLnSpc="1">
              <a:prstTxWarp prst="textNoShape">
                <a:avLst/>
              </a:prstTxWarp>
            </a:bodyPr>
            <a:lstStyle/>
            <a:p>
              <a:pPr defTabSz="697685"/>
              <a:endParaRPr lang="en-US" sz="848" spc="-116" dirty="0">
                <a:solidFill>
                  <a:srgbClr val="505050">
                    <a:lumMod val="50000"/>
                  </a:srgbClr>
                </a:solidFill>
                <a:latin typeface="Segoe Light" pitchFamily="34" charset="0"/>
              </a:endParaRPr>
            </a:p>
          </p:txBody>
        </p:sp>
        <p:sp>
          <p:nvSpPr>
            <p:cNvPr id="92" name="Freeform 13"/>
            <p:cNvSpPr>
              <a:spLocks/>
            </p:cNvSpPr>
            <p:nvPr/>
          </p:nvSpPr>
          <p:spPr bwMode="gray">
            <a:xfrm>
              <a:off x="8845497" y="-1818199"/>
              <a:ext cx="1370012" cy="560388"/>
            </a:xfrm>
            <a:custGeom>
              <a:avLst/>
              <a:gdLst>
                <a:gd name="T0" fmla="*/ 137 w 363"/>
                <a:gd name="T1" fmla="*/ 138 h 148"/>
                <a:gd name="T2" fmla="*/ 163 w 363"/>
                <a:gd name="T3" fmla="*/ 148 h 148"/>
                <a:gd name="T4" fmla="*/ 189 w 363"/>
                <a:gd name="T5" fmla="*/ 140 h 148"/>
                <a:gd name="T6" fmla="*/ 363 w 363"/>
                <a:gd name="T7" fmla="*/ 32 h 148"/>
                <a:gd name="T8" fmla="*/ 363 w 363"/>
                <a:gd name="T9" fmla="*/ 19 h 148"/>
                <a:gd name="T10" fmla="*/ 348 w 363"/>
                <a:gd name="T11" fmla="*/ 3 h 148"/>
                <a:gd name="T12" fmla="*/ 335 w 363"/>
                <a:gd name="T13" fmla="*/ 0 h 148"/>
                <a:gd name="T14" fmla="*/ 330 w 363"/>
                <a:gd name="T15" fmla="*/ 0 h 148"/>
                <a:gd name="T16" fmla="*/ 13 w 363"/>
                <a:gd name="T17" fmla="*/ 14 h 148"/>
                <a:gd name="T18" fmla="*/ 0 w 363"/>
                <a:gd name="T19" fmla="*/ 27 h 148"/>
                <a:gd name="T20" fmla="*/ 0 w 363"/>
                <a:gd name="T21" fmla="*/ 38 h 148"/>
                <a:gd name="T22" fmla="*/ 137 w 363"/>
                <a:gd name="T23" fmla="*/ 138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3" h="148">
                  <a:moveTo>
                    <a:pt x="137" y="138"/>
                  </a:moveTo>
                  <a:cubicBezTo>
                    <a:pt x="146" y="145"/>
                    <a:pt x="154" y="148"/>
                    <a:pt x="163" y="148"/>
                  </a:cubicBezTo>
                  <a:cubicBezTo>
                    <a:pt x="172" y="148"/>
                    <a:pt x="181" y="145"/>
                    <a:pt x="189" y="140"/>
                  </a:cubicBezTo>
                  <a:cubicBezTo>
                    <a:pt x="202" y="132"/>
                    <a:pt x="312" y="64"/>
                    <a:pt x="363" y="32"/>
                  </a:cubicBezTo>
                  <a:cubicBezTo>
                    <a:pt x="363" y="19"/>
                    <a:pt x="363" y="19"/>
                    <a:pt x="363" y="19"/>
                  </a:cubicBezTo>
                  <a:cubicBezTo>
                    <a:pt x="363" y="9"/>
                    <a:pt x="355" y="5"/>
                    <a:pt x="348" y="3"/>
                  </a:cubicBezTo>
                  <a:cubicBezTo>
                    <a:pt x="344" y="1"/>
                    <a:pt x="339" y="1"/>
                    <a:pt x="335" y="0"/>
                  </a:cubicBezTo>
                  <a:cubicBezTo>
                    <a:pt x="334" y="0"/>
                    <a:pt x="332" y="0"/>
                    <a:pt x="330" y="0"/>
                  </a:cubicBezTo>
                  <a:cubicBezTo>
                    <a:pt x="328" y="0"/>
                    <a:pt x="22" y="14"/>
                    <a:pt x="13" y="14"/>
                  </a:cubicBezTo>
                  <a:cubicBezTo>
                    <a:pt x="4" y="14"/>
                    <a:pt x="0" y="18"/>
                    <a:pt x="0" y="27"/>
                  </a:cubicBezTo>
                  <a:cubicBezTo>
                    <a:pt x="0" y="28"/>
                    <a:pt x="0" y="30"/>
                    <a:pt x="0" y="38"/>
                  </a:cubicBezTo>
                  <a:cubicBezTo>
                    <a:pt x="40" y="66"/>
                    <a:pt x="126" y="130"/>
                    <a:pt x="137" y="138"/>
                  </a:cubicBezTo>
                  <a:close/>
                </a:path>
              </a:pathLst>
            </a:custGeom>
            <a:solidFill>
              <a:srgbClr val="FFFFFF"/>
            </a:solidFill>
            <a:ln>
              <a:noFill/>
              <a:headEnd type="none" w="med" len="med"/>
              <a:tailEnd type="none" w="med" len="med"/>
            </a:ln>
            <a:extLst>
              <a:ext uri="{91240B29-F687-4f45-9708-019B960494DF}">
                <a14:hiddenLine xmlns="" xmlns:a14="http://schemas.microsoft.com/office/drawing/2010/main" w="9525">
                  <a:solidFill>
                    <a:srgbClr val="000000"/>
                  </a:solidFill>
                  <a:round/>
                  <a:headEnd/>
                  <a:tailEnd/>
                </a14:hiddenLine>
              </a:ext>
            </a:extLst>
          </p:spPr>
          <p:style>
            <a:lnRef idx="2">
              <a:schemeClr val="accent3">
                <a:shade val="50000"/>
              </a:schemeClr>
            </a:lnRef>
            <a:fillRef idx="1">
              <a:schemeClr val="accent3"/>
            </a:fillRef>
            <a:effectRef idx="0">
              <a:schemeClr val="accent3"/>
            </a:effectRef>
            <a:fontRef idx="minor">
              <a:schemeClr val="lt1"/>
            </a:fontRef>
          </p:style>
          <p:txBody>
            <a:bodyPr vert="horz" wrap="square" lIns="86137" tIns="43068" rIns="86137" bIns="43068" numCol="1" rtlCol="0" anchor="ctr" anchorCtr="0" compatLnSpc="1">
              <a:prstTxWarp prst="textNoShape">
                <a:avLst/>
              </a:prstTxWarp>
            </a:bodyPr>
            <a:lstStyle/>
            <a:p>
              <a:pPr defTabSz="697685"/>
              <a:endParaRPr lang="en-US" sz="848" spc="-116" dirty="0">
                <a:solidFill>
                  <a:srgbClr val="505050">
                    <a:lumMod val="50000"/>
                  </a:srgbClr>
                </a:solidFill>
                <a:latin typeface="Segoe Light" pitchFamily="34" charset="0"/>
              </a:endParaRPr>
            </a:p>
          </p:txBody>
        </p:sp>
      </p:grpSp>
      <p:sp>
        <p:nvSpPr>
          <p:cNvPr id="15" name="TextBox 14"/>
          <p:cNvSpPr txBox="1"/>
          <p:nvPr/>
        </p:nvSpPr>
        <p:spPr>
          <a:xfrm>
            <a:off x="627055" y="3108325"/>
            <a:ext cx="1923976" cy="561211"/>
          </a:xfrm>
          <a:prstGeom prst="rect">
            <a:avLst/>
          </a:prstGeom>
          <a:noFill/>
        </p:spPr>
        <p:txBody>
          <a:bodyPr wrap="square" lIns="179285" tIns="143428" rIns="179285" bIns="143428" rtlCol="0">
            <a:spAutoFit/>
          </a:bodyPr>
          <a:lstStyle/>
          <a:p>
            <a:pPr>
              <a:lnSpc>
                <a:spcPct val="90000"/>
              </a:lnSpc>
              <a:spcAft>
                <a:spcPts val="588"/>
              </a:spcAft>
            </a:pPr>
            <a:r>
              <a:rPr lang="en-US" sz="1961" dirty="0">
                <a:gradFill>
                  <a:gsLst>
                    <a:gs pos="2917">
                      <a:srgbClr val="FFFFFF"/>
                    </a:gs>
                    <a:gs pos="30000">
                      <a:srgbClr val="FFFFFF"/>
                    </a:gs>
                  </a:gsLst>
                  <a:lin ang="5400000" scaled="0"/>
                </a:gradFill>
              </a:rPr>
              <a:t>Mobile SDKs</a:t>
            </a:r>
          </a:p>
        </p:txBody>
      </p:sp>
      <p:sp>
        <p:nvSpPr>
          <p:cNvPr id="125" name="TextBox 124"/>
          <p:cNvSpPr txBox="1"/>
          <p:nvPr/>
        </p:nvSpPr>
        <p:spPr>
          <a:xfrm>
            <a:off x="4808391" y="1501790"/>
            <a:ext cx="1954202" cy="1558962"/>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2281" tIns="137825" rIns="172281" bIns="137825" numCol="1" spcCol="0" rtlCol="0" fromWordArt="0" anchor="t" anchorCtr="0" forceAA="0" compatLnSpc="1">
            <a:prstTxWarp prst="textNoShape">
              <a:avLst/>
            </a:prstTxWarp>
            <a:noAutofit/>
          </a:bodyPr>
          <a:lstStyle>
            <a:defPPr>
              <a:defRPr lang="en-US"/>
            </a:defPPr>
            <a:lvl1pPr defTabSz="913926" fontAlgn="base">
              <a:lnSpc>
                <a:spcPct val="90000"/>
              </a:lnSpc>
              <a:spcBef>
                <a:spcPct val="0"/>
              </a:spcBef>
              <a:spcAft>
                <a:spcPct val="0"/>
              </a:spcAft>
              <a:defRPr sz="2353" b="1" kern="0">
                <a:gradFill>
                  <a:gsLst>
                    <a:gs pos="0">
                      <a:srgbClr val="FFFFFF"/>
                    </a:gs>
                    <a:gs pos="100000">
                      <a:srgbClr val="FFFFFF"/>
                    </a:gs>
                  </a:gsLst>
                  <a:lin ang="5400000" scaled="0"/>
                </a:gradFill>
                <a:latin typeface="Segoe UI"/>
                <a:ea typeface="Segoe UI" pitchFamily="34" charset="0"/>
                <a:cs typeface="Segoe UI" pitchFamily="34" charset="0"/>
              </a:defRPr>
            </a:lvl1pPr>
          </a:lstStyle>
          <a:p>
            <a:pPr defTabSz="878559">
              <a:tabLst>
                <a:tab pos="861251" algn="l"/>
              </a:tabLst>
              <a:defRPr/>
            </a:pPr>
            <a:endParaRPr lang="en-US" sz="2262" b="0" dirty="0"/>
          </a:p>
        </p:txBody>
      </p:sp>
      <p:grpSp>
        <p:nvGrpSpPr>
          <p:cNvPr id="66" name="Group 65"/>
          <p:cNvGrpSpPr/>
          <p:nvPr/>
        </p:nvGrpSpPr>
        <p:grpSpPr>
          <a:xfrm>
            <a:off x="10245494" y="1659264"/>
            <a:ext cx="1743860" cy="4352008"/>
            <a:chOff x="10450940" y="1692039"/>
            <a:chExt cx="1778828" cy="4439275"/>
          </a:xfrm>
        </p:grpSpPr>
        <p:sp>
          <p:nvSpPr>
            <p:cNvPr id="9" name="TextBox 8"/>
            <p:cNvSpPr txBox="1"/>
            <p:nvPr/>
          </p:nvSpPr>
          <p:spPr>
            <a:xfrm>
              <a:off x="10450940" y="1692039"/>
              <a:ext cx="1778828" cy="516996"/>
            </a:xfrm>
            <a:prstGeom prst="rect">
              <a:avLst/>
            </a:prstGeom>
            <a:noFill/>
          </p:spPr>
          <p:txBody>
            <a:bodyPr wrap="none" lIns="179285" tIns="143428" rIns="179285" bIns="143428" rtlCol="0">
              <a:spAutoFit/>
            </a:bodyPr>
            <a:lstStyle/>
            <a:p>
              <a:pPr>
                <a:lnSpc>
                  <a:spcPct val="90000"/>
                </a:lnSpc>
                <a:spcAft>
                  <a:spcPts val="588"/>
                </a:spcAft>
              </a:pPr>
              <a:r>
                <a:rPr lang="en-US" sz="1568" dirty="0" err="1">
                  <a:solidFill>
                    <a:srgbClr val="FFFFFF"/>
                  </a:solidFill>
                  <a:latin typeface="Segoe UI Light"/>
                </a:rPr>
                <a:t>Código</a:t>
              </a:r>
              <a:r>
                <a:rPr lang="en-US" sz="1568" dirty="0">
                  <a:solidFill>
                    <a:srgbClr val="FFFFFF"/>
                  </a:solidFill>
                  <a:latin typeface="Segoe UI Light"/>
                </a:rPr>
                <a:t> backend</a:t>
              </a:r>
            </a:p>
          </p:txBody>
        </p:sp>
        <p:pic>
          <p:nvPicPr>
            <p:cNvPr id="14" name="Picture 13"/>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764692" y="2870244"/>
              <a:ext cx="962121" cy="962121"/>
            </a:xfrm>
            <a:prstGeom prst="rect">
              <a:avLst/>
            </a:prstGeom>
          </p:spPr>
        </p:pic>
        <p:grpSp>
          <p:nvGrpSpPr>
            <p:cNvPr id="46" name="Group 45"/>
            <p:cNvGrpSpPr/>
            <p:nvPr/>
          </p:nvGrpSpPr>
          <p:grpSpPr>
            <a:xfrm>
              <a:off x="10594693" y="4716462"/>
              <a:ext cx="1254699" cy="353664"/>
              <a:chOff x="10666142" y="3788556"/>
              <a:chExt cx="1254699" cy="353664"/>
            </a:xfrm>
          </p:grpSpPr>
          <p:pic>
            <p:nvPicPr>
              <p:cNvPr id="18" name="Picture 17"/>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666142" y="3799051"/>
                <a:ext cx="343169" cy="343169"/>
              </a:xfrm>
              <a:prstGeom prst="rect">
                <a:avLst/>
              </a:prstGeom>
            </p:spPr>
          </p:pic>
          <p:pic>
            <p:nvPicPr>
              <p:cNvPr id="20" name="Picture 19"/>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1117604" y="3793399"/>
                <a:ext cx="347472" cy="347472"/>
              </a:xfrm>
              <a:prstGeom prst="rect">
                <a:avLst/>
              </a:prstGeom>
            </p:spPr>
          </p:pic>
          <p:pic>
            <p:nvPicPr>
              <p:cNvPr id="22" name="Picture 21"/>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1573369" y="3788556"/>
                <a:ext cx="347472" cy="347472"/>
              </a:xfrm>
              <a:prstGeom prst="rect">
                <a:avLst/>
              </a:prstGeom>
            </p:spPr>
          </p:pic>
        </p:grpSp>
        <p:grpSp>
          <p:nvGrpSpPr>
            <p:cNvPr id="45" name="Group 44"/>
            <p:cNvGrpSpPr/>
            <p:nvPr/>
          </p:nvGrpSpPr>
          <p:grpSpPr>
            <a:xfrm>
              <a:off x="10594693" y="5234193"/>
              <a:ext cx="1262837" cy="377385"/>
              <a:chOff x="10658004" y="4273237"/>
              <a:chExt cx="1262837" cy="377385"/>
            </a:xfrm>
          </p:grpSpPr>
          <p:pic>
            <p:nvPicPr>
              <p:cNvPr id="17" name="Picture 16"/>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10658004" y="4300569"/>
                <a:ext cx="350053" cy="350053"/>
              </a:xfrm>
              <a:prstGeom prst="rect">
                <a:avLst/>
              </a:prstGeom>
            </p:spPr>
          </p:pic>
          <p:pic>
            <p:nvPicPr>
              <p:cNvPr id="21" name="Picture 20"/>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11122311" y="4273237"/>
                <a:ext cx="347472" cy="347472"/>
              </a:xfrm>
              <a:prstGeom prst="rect">
                <a:avLst/>
              </a:prstGeom>
            </p:spPr>
          </p:pic>
          <p:pic>
            <p:nvPicPr>
              <p:cNvPr id="25" name="Picture 24"/>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11573369" y="4300569"/>
                <a:ext cx="347472" cy="347472"/>
              </a:xfrm>
              <a:prstGeom prst="rect">
                <a:avLst/>
              </a:prstGeom>
            </p:spPr>
          </p:pic>
        </p:grpSp>
        <p:grpSp>
          <p:nvGrpSpPr>
            <p:cNvPr id="47" name="Group 46"/>
            <p:cNvGrpSpPr/>
            <p:nvPr/>
          </p:nvGrpSpPr>
          <p:grpSpPr>
            <a:xfrm>
              <a:off x="10594693" y="5775646"/>
              <a:ext cx="1262837" cy="355668"/>
              <a:chOff x="10658004" y="4808787"/>
              <a:chExt cx="1262837" cy="355668"/>
            </a:xfrm>
          </p:grpSpPr>
          <p:pic>
            <p:nvPicPr>
              <p:cNvPr id="26" name="Picture 25"/>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10658004" y="4816983"/>
                <a:ext cx="347472" cy="347472"/>
              </a:xfrm>
              <a:prstGeom prst="rect">
                <a:avLst/>
              </a:prstGeom>
            </p:spPr>
          </p:pic>
          <p:pic>
            <p:nvPicPr>
              <p:cNvPr id="27" name="Picture 26"/>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11119545" y="4816983"/>
                <a:ext cx="343589" cy="343589"/>
              </a:xfrm>
              <a:prstGeom prst="rect">
                <a:avLst/>
              </a:prstGeom>
            </p:spPr>
          </p:pic>
          <p:pic>
            <p:nvPicPr>
              <p:cNvPr id="41" name="Picture 40"/>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11573369" y="4808787"/>
                <a:ext cx="347472" cy="347472"/>
              </a:xfrm>
              <a:prstGeom prst="rect">
                <a:avLst/>
              </a:prstGeom>
            </p:spPr>
          </p:pic>
        </p:grpSp>
      </p:grpSp>
      <p:grpSp>
        <p:nvGrpSpPr>
          <p:cNvPr id="60" name="Group 59"/>
          <p:cNvGrpSpPr/>
          <p:nvPr/>
        </p:nvGrpSpPr>
        <p:grpSpPr>
          <a:xfrm>
            <a:off x="6811281" y="2161447"/>
            <a:ext cx="689118" cy="894043"/>
            <a:chOff x="6967218" y="2204292"/>
            <a:chExt cx="702936" cy="911970"/>
          </a:xfrm>
        </p:grpSpPr>
        <p:pic>
          <p:nvPicPr>
            <p:cNvPr id="132" name="Picture 131"/>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6976525" y="2204292"/>
              <a:ext cx="684322" cy="513241"/>
            </a:xfrm>
            <a:prstGeom prst="rect">
              <a:avLst/>
            </a:prstGeom>
          </p:spPr>
        </p:pic>
        <p:sp>
          <p:nvSpPr>
            <p:cNvPr id="133" name="TextBox 132"/>
            <p:cNvSpPr txBox="1"/>
            <p:nvPr/>
          </p:nvSpPr>
          <p:spPr>
            <a:xfrm>
              <a:off x="6967218" y="2683230"/>
              <a:ext cx="702936" cy="433032"/>
            </a:xfrm>
            <a:prstGeom prst="rect">
              <a:avLst/>
            </a:prstGeom>
            <a:noFill/>
          </p:spPr>
          <p:txBody>
            <a:bodyPr wrap="square" lIns="172281" tIns="137825" rIns="172281" bIns="137825" rtlCol="0">
              <a:spAutoFit/>
            </a:bodyPr>
            <a:lstStyle/>
            <a:p>
              <a:pPr algn="ctr" defTabSz="878414">
                <a:lnSpc>
                  <a:spcPct val="90000"/>
                </a:lnSpc>
                <a:defRPr/>
              </a:pPr>
              <a:r>
                <a:rPr lang="en-US" sz="980" kern="0" dirty="0">
                  <a:solidFill>
                    <a:srgbClr val="FFFFFF"/>
                  </a:solidFill>
                </a:rPr>
                <a:t>SQL</a:t>
              </a:r>
            </a:p>
          </p:txBody>
        </p:sp>
      </p:grpSp>
      <p:grpSp>
        <p:nvGrpSpPr>
          <p:cNvPr id="63" name="Group 62"/>
          <p:cNvGrpSpPr/>
          <p:nvPr/>
        </p:nvGrpSpPr>
        <p:grpSpPr>
          <a:xfrm>
            <a:off x="7924952" y="2131506"/>
            <a:ext cx="1009727" cy="921317"/>
            <a:chOff x="8134624" y="2173750"/>
            <a:chExt cx="1029974" cy="939791"/>
          </a:xfrm>
        </p:grpSpPr>
        <p:pic>
          <p:nvPicPr>
            <p:cNvPr id="135" name="Picture 134" descr="mongodb white.png"/>
            <p:cNvPicPr>
              <a:picLocks noChangeAspect="1"/>
            </p:cNvPicPr>
            <p:nvPr/>
          </p:nvPicPr>
          <p:blipFill>
            <a:blip r:embed="rId23" cstate="print">
              <a:clrChange>
                <a:clrFrom>
                  <a:srgbClr val="89D1E5"/>
                </a:clrFrom>
                <a:clrTo>
                  <a:srgbClr val="89D1E5">
                    <a:alpha val="0"/>
                  </a:srgbClr>
                </a:clrTo>
              </a:clrChange>
              <a:extLst>
                <a:ext uri="{BEBA8EAE-BF5A-486C-A8C5-ECC9F3942E4B}">
                  <a14:imgProps xmlns:a14="http://schemas.microsoft.com/office/drawing/2010/main">
                    <a14:imgLayer r:embed="rId24">
                      <a14:imgEffect>
                        <a14:backgroundRemoval t="9885" b="100000" l="9885" r="89885">
                          <a14:foregroundMark x1="56782" y1="41379" x2="56782" y2="41379"/>
                          <a14:foregroundMark x1="48046" y1="90575" x2="48046" y2="90575"/>
                          <a14:foregroundMark x1="50575" y1="86207" x2="50575" y2="86207"/>
                        </a14:backgroundRemoval>
                      </a14:imgEffect>
                    </a14:imgLayer>
                  </a14:imgProps>
                </a:ext>
                <a:ext uri="{28A0092B-C50C-407E-A947-70E740481C1C}">
                  <a14:useLocalDpi xmlns:a14="http://schemas.microsoft.com/office/drawing/2010/main" val="0"/>
                </a:ext>
              </a:extLst>
            </a:blip>
            <a:stretch>
              <a:fillRect/>
            </a:stretch>
          </p:blipFill>
          <p:spPr>
            <a:xfrm>
              <a:off x="8355460" y="2173750"/>
              <a:ext cx="588302" cy="588302"/>
            </a:xfrm>
            <a:prstGeom prst="rect">
              <a:avLst/>
            </a:prstGeom>
          </p:spPr>
        </p:pic>
        <p:sp>
          <p:nvSpPr>
            <p:cNvPr id="136" name="TextBox 135"/>
            <p:cNvSpPr txBox="1"/>
            <p:nvPr/>
          </p:nvSpPr>
          <p:spPr>
            <a:xfrm>
              <a:off x="8134624" y="2683230"/>
              <a:ext cx="1029974" cy="430311"/>
            </a:xfrm>
            <a:prstGeom prst="rect">
              <a:avLst/>
            </a:prstGeom>
            <a:noFill/>
          </p:spPr>
          <p:txBody>
            <a:bodyPr wrap="square" lIns="172281" tIns="137825" rIns="172281" bIns="137825" rtlCol="0">
              <a:spAutoFit/>
            </a:bodyPr>
            <a:lstStyle/>
            <a:p>
              <a:pPr algn="ctr" defTabSz="878414">
                <a:lnSpc>
                  <a:spcPct val="90000"/>
                </a:lnSpc>
                <a:defRPr/>
              </a:pPr>
              <a:r>
                <a:rPr lang="en-US" sz="980" kern="0" dirty="0">
                  <a:solidFill>
                    <a:srgbClr val="FFFFFF"/>
                  </a:solidFill>
                </a:rPr>
                <a:t>Mongo</a:t>
              </a:r>
            </a:p>
          </p:txBody>
        </p:sp>
      </p:grpSp>
      <p:grpSp>
        <p:nvGrpSpPr>
          <p:cNvPr id="62" name="Group 61"/>
          <p:cNvGrpSpPr/>
          <p:nvPr/>
        </p:nvGrpSpPr>
        <p:grpSpPr>
          <a:xfrm>
            <a:off x="7371084" y="2166535"/>
            <a:ext cx="861395" cy="886658"/>
            <a:chOff x="7499762" y="2209104"/>
            <a:chExt cx="878668" cy="904437"/>
          </a:xfrm>
        </p:grpSpPr>
        <p:sp>
          <p:nvSpPr>
            <p:cNvPr id="138" name="TextBox 137"/>
            <p:cNvSpPr txBox="1"/>
            <p:nvPr/>
          </p:nvSpPr>
          <p:spPr>
            <a:xfrm>
              <a:off x="7499762" y="2683230"/>
              <a:ext cx="878668" cy="430311"/>
            </a:xfrm>
            <a:prstGeom prst="rect">
              <a:avLst/>
            </a:prstGeom>
            <a:noFill/>
          </p:spPr>
          <p:txBody>
            <a:bodyPr wrap="square" lIns="172281" tIns="137825" rIns="172281" bIns="137825" rtlCol="0">
              <a:spAutoFit/>
            </a:bodyPr>
            <a:lstStyle/>
            <a:p>
              <a:pPr algn="ctr" defTabSz="878414">
                <a:lnSpc>
                  <a:spcPct val="90000"/>
                </a:lnSpc>
                <a:defRPr/>
              </a:pPr>
              <a:r>
                <a:rPr lang="en-US" sz="980" kern="0" dirty="0">
                  <a:solidFill>
                    <a:srgbClr val="FFFFFF"/>
                  </a:solidFill>
                </a:rPr>
                <a:t>Tables</a:t>
              </a:r>
            </a:p>
          </p:txBody>
        </p:sp>
        <p:pic>
          <p:nvPicPr>
            <p:cNvPr id="139" name="Picture 138"/>
            <p:cNvPicPr>
              <a:picLocks noChangeAspect="1"/>
            </p:cNvPicPr>
            <p:nvPr/>
          </p:nvPicPr>
          <p:blipFill>
            <a:blip r:embed="rId25">
              <a:biLevel thresh="25000"/>
            </a:blip>
            <a:stretch>
              <a:fillRect/>
            </a:stretch>
          </p:blipFill>
          <p:spPr>
            <a:xfrm>
              <a:off x="7643886" y="2209104"/>
              <a:ext cx="590420" cy="513241"/>
            </a:xfrm>
            <a:prstGeom prst="rect">
              <a:avLst/>
            </a:prstGeom>
          </p:spPr>
        </p:pic>
      </p:grpSp>
      <p:grpSp>
        <p:nvGrpSpPr>
          <p:cNvPr id="64" name="Group 63"/>
          <p:cNvGrpSpPr/>
          <p:nvPr/>
        </p:nvGrpSpPr>
        <p:grpSpPr>
          <a:xfrm>
            <a:off x="8507213" y="2091725"/>
            <a:ext cx="1009727" cy="961097"/>
            <a:chOff x="8737007" y="2133171"/>
            <a:chExt cx="1029974" cy="980369"/>
          </a:xfrm>
        </p:grpSpPr>
        <p:pic>
          <p:nvPicPr>
            <p:cNvPr id="61" name="Picture 60"/>
            <p:cNvPicPr>
              <a:picLocks noChangeAspect="1"/>
            </p:cNvPicPr>
            <p:nvPr/>
          </p:nvPicPr>
          <p:blipFill>
            <a:blip r:embed="rId26"/>
            <a:stretch>
              <a:fillRect/>
            </a:stretch>
          </p:blipFill>
          <p:spPr>
            <a:xfrm>
              <a:off x="8979850" y="2133171"/>
              <a:ext cx="544289" cy="667661"/>
            </a:xfrm>
            <a:prstGeom prst="rect">
              <a:avLst/>
            </a:prstGeom>
          </p:spPr>
        </p:pic>
        <p:sp>
          <p:nvSpPr>
            <p:cNvPr id="144" name="TextBox 143"/>
            <p:cNvSpPr txBox="1"/>
            <p:nvPr/>
          </p:nvSpPr>
          <p:spPr>
            <a:xfrm>
              <a:off x="8737007" y="2683229"/>
              <a:ext cx="1029974" cy="430311"/>
            </a:xfrm>
            <a:prstGeom prst="rect">
              <a:avLst/>
            </a:prstGeom>
            <a:noFill/>
          </p:spPr>
          <p:txBody>
            <a:bodyPr wrap="square" lIns="172281" tIns="137825" rIns="172281" bIns="137825" rtlCol="0">
              <a:spAutoFit/>
            </a:bodyPr>
            <a:lstStyle/>
            <a:p>
              <a:pPr algn="ctr" defTabSz="878414">
                <a:lnSpc>
                  <a:spcPct val="90000"/>
                </a:lnSpc>
                <a:defRPr/>
              </a:pPr>
              <a:r>
                <a:rPr lang="en-US" sz="980" kern="0" dirty="0">
                  <a:solidFill>
                    <a:srgbClr val="FFFFFF"/>
                  </a:solidFill>
                </a:rPr>
                <a:t>O365</a:t>
              </a:r>
            </a:p>
          </p:txBody>
        </p:sp>
      </p:grpSp>
      <p:grpSp>
        <p:nvGrpSpPr>
          <p:cNvPr id="65" name="Group 64"/>
          <p:cNvGrpSpPr/>
          <p:nvPr/>
        </p:nvGrpSpPr>
        <p:grpSpPr>
          <a:xfrm>
            <a:off x="9222511" y="2154605"/>
            <a:ext cx="1009727" cy="898215"/>
            <a:chOff x="9407441" y="2197313"/>
            <a:chExt cx="1029974" cy="916226"/>
          </a:xfrm>
        </p:grpSpPr>
        <p:pic>
          <p:nvPicPr>
            <p:cNvPr id="59" name="Picture 58"/>
            <p:cNvPicPr>
              <a:picLocks noChangeAspect="1"/>
            </p:cNvPicPr>
            <p:nvPr/>
          </p:nvPicPr>
          <p:blipFill>
            <a:blip r:embed="rId27"/>
            <a:stretch>
              <a:fillRect/>
            </a:stretch>
          </p:blipFill>
          <p:spPr>
            <a:xfrm>
              <a:off x="9691715" y="2197313"/>
              <a:ext cx="520220" cy="520220"/>
            </a:xfrm>
            <a:prstGeom prst="rect">
              <a:avLst/>
            </a:prstGeom>
          </p:spPr>
        </p:pic>
        <p:sp>
          <p:nvSpPr>
            <p:cNvPr id="145" name="TextBox 144"/>
            <p:cNvSpPr txBox="1"/>
            <p:nvPr/>
          </p:nvSpPr>
          <p:spPr>
            <a:xfrm>
              <a:off x="9407441" y="2683228"/>
              <a:ext cx="1029974" cy="430311"/>
            </a:xfrm>
            <a:prstGeom prst="rect">
              <a:avLst/>
            </a:prstGeom>
            <a:noFill/>
          </p:spPr>
          <p:txBody>
            <a:bodyPr wrap="square" lIns="172281" tIns="137825" rIns="172281" bIns="137825" rtlCol="0">
              <a:spAutoFit/>
            </a:bodyPr>
            <a:lstStyle/>
            <a:p>
              <a:pPr algn="ctr" defTabSz="878414">
                <a:lnSpc>
                  <a:spcPct val="90000"/>
                </a:lnSpc>
                <a:defRPr/>
              </a:pPr>
              <a:r>
                <a:rPr lang="en-US" sz="980" kern="0" dirty="0">
                  <a:solidFill>
                    <a:srgbClr val="FFFFFF"/>
                  </a:solidFill>
                </a:rPr>
                <a:t>API Apps</a:t>
              </a:r>
            </a:p>
          </p:txBody>
        </p:sp>
      </p:grpSp>
      <p:grpSp>
        <p:nvGrpSpPr>
          <p:cNvPr id="70" name="Group 69"/>
          <p:cNvGrpSpPr/>
          <p:nvPr/>
        </p:nvGrpSpPr>
        <p:grpSpPr>
          <a:xfrm>
            <a:off x="4831715" y="1472144"/>
            <a:ext cx="1859703" cy="1234066"/>
            <a:chOff x="4928600" y="1501167"/>
            <a:chExt cx="1896994" cy="1258812"/>
          </a:xfrm>
        </p:grpSpPr>
        <p:sp>
          <p:nvSpPr>
            <p:cNvPr id="126" name="Right Arrow 125"/>
            <p:cNvSpPr/>
            <p:nvPr/>
          </p:nvSpPr>
          <p:spPr bwMode="auto">
            <a:xfrm>
              <a:off x="5582252" y="2138160"/>
              <a:ext cx="667558" cy="303871"/>
            </a:xfrm>
            <a:prstGeom prst="rightArrow">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pPr>
              <a:endParaRPr lang="en-US" sz="2307" dirty="0" err="1">
                <a:gradFill>
                  <a:gsLst>
                    <a:gs pos="0">
                      <a:srgbClr val="FFFFFF"/>
                    </a:gs>
                    <a:gs pos="100000">
                      <a:srgbClr val="FFFFFF"/>
                    </a:gs>
                  </a:gsLst>
                  <a:lin ang="5400000" scaled="0"/>
                </a:gradFill>
                <a:ea typeface="Segoe UI" pitchFamily="34" charset="0"/>
                <a:cs typeface="Segoe UI" pitchFamily="34" charset="0"/>
              </a:endParaRPr>
            </a:p>
          </p:txBody>
        </p:sp>
        <p:sp>
          <p:nvSpPr>
            <p:cNvPr id="96" name="Right Arrow 95"/>
            <p:cNvSpPr/>
            <p:nvPr/>
          </p:nvSpPr>
          <p:spPr bwMode="auto">
            <a:xfrm flipH="1">
              <a:off x="5543318" y="2456108"/>
              <a:ext cx="667558" cy="303871"/>
            </a:xfrm>
            <a:prstGeom prst="rightArrow">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pPr>
              <a:endParaRPr lang="en-US" sz="2307" dirty="0" err="1">
                <a:gradFill>
                  <a:gsLst>
                    <a:gs pos="0">
                      <a:srgbClr val="FFFFFF"/>
                    </a:gs>
                    <a:gs pos="100000">
                      <a:srgbClr val="FFFFFF"/>
                    </a:gs>
                  </a:gsLst>
                  <a:lin ang="5400000" scaled="0"/>
                </a:gradFill>
                <a:ea typeface="Segoe UI" pitchFamily="34" charset="0"/>
                <a:cs typeface="Segoe UI" pitchFamily="34" charset="0"/>
              </a:endParaRPr>
            </a:p>
          </p:txBody>
        </p:sp>
        <p:sp>
          <p:nvSpPr>
            <p:cNvPr id="69" name="TextBox 68"/>
            <p:cNvSpPr txBox="1"/>
            <p:nvPr/>
          </p:nvSpPr>
          <p:spPr>
            <a:xfrm>
              <a:off x="4928600" y="1501167"/>
              <a:ext cx="1896994" cy="664797"/>
            </a:xfrm>
            <a:prstGeom prst="rect">
              <a:avLst/>
            </a:prstGeom>
            <a:noFill/>
          </p:spPr>
          <p:txBody>
            <a:bodyPr wrap="none" lIns="179285" tIns="143428" rIns="179285" bIns="143428" rtlCol="0">
              <a:spAutoFit/>
            </a:bodyPr>
            <a:lstStyle/>
            <a:p>
              <a:pPr defTabSz="896155">
                <a:tabLst>
                  <a:tab pos="878501" algn="l"/>
                </a:tabLst>
                <a:defRPr/>
              </a:pPr>
              <a:r>
                <a:rPr lang="en-US" sz="2353" dirty="0">
                  <a:solidFill>
                    <a:srgbClr val="FFFFFF"/>
                  </a:solidFill>
                  <a:latin typeface="Segoe UI Light"/>
                </a:rPr>
                <a:t>Offline Sync</a:t>
              </a:r>
            </a:p>
          </p:txBody>
        </p:sp>
      </p:grpSp>
    </p:spTree>
    <p:extLst>
      <p:ext uri="{BB962C8B-B14F-4D97-AF65-F5344CB8AC3E}">
        <p14:creationId xmlns:p14="http://schemas.microsoft.com/office/powerpoint/2010/main" val="174772417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8"/>
                                        </p:tgtEl>
                                        <p:attrNameLst>
                                          <p:attrName>style.visibility</p:attrName>
                                        </p:attrNameLst>
                                      </p:cBhvr>
                                      <p:to>
                                        <p:strVal val="visible"/>
                                      </p:to>
                                    </p:set>
                                    <p:animEffect transition="in" filter="dissolve">
                                      <p:cBhvr>
                                        <p:cTn id="7" dur="500"/>
                                        <p:tgtEl>
                                          <p:spTgt spid="68"/>
                                        </p:tgtEl>
                                      </p:cBhvr>
                                    </p:animEffect>
                                  </p:childTnLst>
                                </p:cTn>
                              </p:par>
                              <p:par>
                                <p:cTn id="8" presetID="9" presetClass="entr" presetSubtype="0" fill="hold" nodeType="withEffect">
                                  <p:stCondLst>
                                    <p:cond delay="0"/>
                                  </p:stCondLst>
                                  <p:childTnLst>
                                    <p:set>
                                      <p:cBhvr>
                                        <p:cTn id="9" dur="1" fill="hold">
                                          <p:stCondLst>
                                            <p:cond delay="0"/>
                                          </p:stCondLst>
                                        </p:cTn>
                                        <p:tgtEl>
                                          <p:spTgt spid="70"/>
                                        </p:tgtEl>
                                        <p:attrNameLst>
                                          <p:attrName>style.visibility</p:attrName>
                                        </p:attrNameLst>
                                      </p:cBhvr>
                                      <p:to>
                                        <p:strVal val="visible"/>
                                      </p:to>
                                    </p:set>
                                    <p:animEffect transition="in" filter="dissolve">
                                      <p:cBhvr>
                                        <p:cTn id="10" dur="500"/>
                                        <p:tgtEl>
                                          <p:spTgt spid="70"/>
                                        </p:tgtEl>
                                      </p:cBhvr>
                                    </p:animEffect>
                                  </p:childTnLst>
                                </p:cTn>
                              </p:par>
                            </p:childTnLst>
                          </p:cTn>
                        </p:par>
                      </p:childTnLst>
                    </p:cTn>
                  </p:par>
                  <p:par>
                    <p:cTn id="11" fill="hold">
                      <p:stCondLst>
                        <p:cond delay="indefinite"/>
                      </p:stCondLst>
                      <p:childTnLst>
                        <p:par>
                          <p:cTn id="12" fill="hold">
                            <p:stCondLst>
                              <p:cond delay="0"/>
                            </p:stCondLst>
                            <p:childTnLst>
                              <p:par>
                                <p:cTn id="13" presetID="47" presetClass="entr" presetSubtype="0" fill="hold" nodeType="clickEffect">
                                  <p:stCondLst>
                                    <p:cond delay="0"/>
                                  </p:stCondLst>
                                  <p:childTnLst>
                                    <p:set>
                                      <p:cBhvr>
                                        <p:cTn id="14" dur="1" fill="hold">
                                          <p:stCondLst>
                                            <p:cond delay="0"/>
                                          </p:stCondLst>
                                        </p:cTn>
                                        <p:tgtEl>
                                          <p:spTgt spid="66"/>
                                        </p:tgtEl>
                                        <p:attrNameLst>
                                          <p:attrName>style.visibility</p:attrName>
                                        </p:attrNameLst>
                                      </p:cBhvr>
                                      <p:to>
                                        <p:strVal val="visible"/>
                                      </p:to>
                                    </p:set>
                                    <p:animEffect transition="in" filter="fade">
                                      <p:cBhvr>
                                        <p:cTn id="15" dur="1000"/>
                                        <p:tgtEl>
                                          <p:spTgt spid="66"/>
                                        </p:tgtEl>
                                      </p:cBhvr>
                                    </p:animEffect>
                                    <p:anim calcmode="lin" valueType="num">
                                      <p:cBhvr>
                                        <p:cTn id="16" dur="1000" fill="hold"/>
                                        <p:tgtEl>
                                          <p:spTgt spid="66"/>
                                        </p:tgtEl>
                                        <p:attrNameLst>
                                          <p:attrName>ppt_x</p:attrName>
                                        </p:attrNameLst>
                                      </p:cBhvr>
                                      <p:tavLst>
                                        <p:tav tm="0">
                                          <p:val>
                                            <p:strVal val="#ppt_x"/>
                                          </p:val>
                                        </p:tav>
                                        <p:tav tm="100000">
                                          <p:val>
                                            <p:strVal val="#ppt_x"/>
                                          </p:val>
                                        </p:tav>
                                      </p:tavLst>
                                    </p:anim>
                                    <p:anim calcmode="lin" valueType="num">
                                      <p:cBhvr>
                                        <p:cTn id="17" dur="1000" fill="hold"/>
                                        <p:tgtEl>
                                          <p:spTgt spid="66"/>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6" presetClass="emph" presetSubtype="0" fill="hold" nodeType="clickEffect">
                                  <p:stCondLst>
                                    <p:cond delay="0"/>
                                  </p:stCondLst>
                                  <p:childTnLst>
                                    <p:animScale>
                                      <p:cBhvr>
                                        <p:cTn id="21" dur="1750" fill="hold"/>
                                        <p:tgtEl>
                                          <p:spTgt spid="66"/>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a:spLocks noGrp="1"/>
          </p:cNvSpPr>
          <p:nvPr>
            <p:ph type="title"/>
          </p:nvPr>
        </p:nvSpPr>
        <p:spPr>
          <a:xfrm>
            <a:off x="269241" y="289957"/>
            <a:ext cx="11655840" cy="899537"/>
          </a:xfrm>
        </p:spPr>
        <p:txBody>
          <a:bodyPr/>
          <a:lstStyle/>
          <a:p>
            <a:r>
              <a:rPr lang="en-US" sz="4400" b="1" dirty="0" err="1">
                <a:solidFill>
                  <a:srgbClr val="00BCF2"/>
                </a:solidFill>
              </a:rPr>
              <a:t>Creando</a:t>
            </a:r>
            <a:r>
              <a:rPr lang="en-US" sz="4400" b="1" dirty="0">
                <a:solidFill>
                  <a:srgbClr val="00BCF2"/>
                </a:solidFill>
              </a:rPr>
              <a:t> </a:t>
            </a:r>
            <a:r>
              <a:rPr lang="en-US" sz="4400" b="1" dirty="0" err="1">
                <a:solidFill>
                  <a:srgbClr val="00BCF2"/>
                </a:solidFill>
              </a:rPr>
              <a:t>una</a:t>
            </a:r>
            <a:r>
              <a:rPr lang="en-US" sz="4400" b="1" dirty="0">
                <a:solidFill>
                  <a:srgbClr val="00BCF2"/>
                </a:solidFill>
              </a:rPr>
              <a:t> App </a:t>
            </a:r>
            <a:r>
              <a:rPr lang="en-US" sz="4400" b="1" dirty="0" err="1">
                <a:solidFill>
                  <a:srgbClr val="00BCF2"/>
                </a:solidFill>
              </a:rPr>
              <a:t>en</a:t>
            </a:r>
            <a:r>
              <a:rPr lang="en-US" sz="4400" b="1" dirty="0">
                <a:solidFill>
                  <a:srgbClr val="00BCF2"/>
                </a:solidFill>
              </a:rPr>
              <a:t> el portal</a:t>
            </a:r>
            <a:endParaRPr lang="en-US" sz="4400" dirty="0">
              <a:solidFill>
                <a:srgbClr val="00BCF2"/>
              </a:solidFill>
            </a:endParaRPr>
          </a:p>
        </p:txBody>
      </p:sp>
      <p:pic>
        <p:nvPicPr>
          <p:cNvPr id="2" name="Imagen 1"/>
          <p:cNvPicPr>
            <a:picLocks noChangeAspect="1"/>
          </p:cNvPicPr>
          <p:nvPr/>
        </p:nvPicPr>
        <p:blipFill>
          <a:blip r:embed="rId3"/>
          <a:stretch>
            <a:fillRect/>
          </a:stretch>
        </p:blipFill>
        <p:spPr>
          <a:xfrm>
            <a:off x="0" y="1189494"/>
            <a:ext cx="7692390" cy="5669372"/>
          </a:xfrm>
          <a:prstGeom prst="rect">
            <a:avLst/>
          </a:prstGeom>
        </p:spPr>
      </p:pic>
      <p:sp>
        <p:nvSpPr>
          <p:cNvPr id="6" name="Text Placeholder 2"/>
          <p:cNvSpPr txBox="1">
            <a:spLocks/>
          </p:cNvSpPr>
          <p:nvPr/>
        </p:nvSpPr>
        <p:spPr>
          <a:xfrm>
            <a:off x="7692389" y="1189494"/>
            <a:ext cx="4232691" cy="5668506"/>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err="1"/>
              <a:t>Tras</a:t>
            </a:r>
            <a:r>
              <a:rPr lang="en-US" dirty="0"/>
              <a:t> accede al portal (</a:t>
            </a:r>
            <a:r>
              <a:rPr lang="en-US" dirty="0">
                <a:hlinkClick r:id="rId4"/>
              </a:rPr>
              <a:t>https://portal.azure.com</a:t>
            </a:r>
            <a:r>
              <a:rPr lang="en-US" dirty="0"/>
              <a:t>) </a:t>
            </a:r>
            <a:r>
              <a:rPr lang="en-US" dirty="0" err="1"/>
              <a:t>utilizaremos</a:t>
            </a:r>
            <a:r>
              <a:rPr lang="en-US" dirty="0"/>
              <a:t> la </a:t>
            </a:r>
            <a:r>
              <a:rPr lang="en-US" dirty="0" err="1"/>
              <a:t>plantilla</a:t>
            </a:r>
            <a:r>
              <a:rPr lang="en-US" dirty="0"/>
              <a:t> </a:t>
            </a:r>
            <a:r>
              <a:rPr lang="en-US" b="1" dirty="0"/>
              <a:t>Mobile App</a:t>
            </a:r>
            <a:r>
              <a:rPr lang="en-US" dirty="0"/>
              <a:t> </a:t>
            </a:r>
            <a:r>
              <a:rPr lang="en-US" dirty="0" err="1"/>
              <a:t>disponible</a:t>
            </a:r>
            <a:r>
              <a:rPr lang="en-US" dirty="0"/>
              <a:t> </a:t>
            </a:r>
            <a:r>
              <a:rPr lang="en-US" dirty="0" err="1"/>
              <a:t>en</a:t>
            </a:r>
            <a:r>
              <a:rPr lang="en-US" dirty="0"/>
              <a:t> el </a:t>
            </a:r>
            <a:r>
              <a:rPr lang="en-US" dirty="0" err="1"/>
              <a:t>grupo</a:t>
            </a:r>
            <a:r>
              <a:rPr lang="en-US" dirty="0"/>
              <a:t> Web + Mobile.</a:t>
            </a:r>
          </a:p>
        </p:txBody>
      </p:sp>
    </p:spTree>
    <p:extLst>
      <p:ext uri="{BB962C8B-B14F-4D97-AF65-F5344CB8AC3E}">
        <p14:creationId xmlns:p14="http://schemas.microsoft.com/office/powerpoint/2010/main" val="42497293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a:spLocks noGrp="1"/>
          </p:cNvSpPr>
          <p:nvPr>
            <p:ph type="title"/>
          </p:nvPr>
        </p:nvSpPr>
        <p:spPr>
          <a:xfrm>
            <a:off x="269241" y="289957"/>
            <a:ext cx="11655840" cy="899537"/>
          </a:xfrm>
        </p:spPr>
        <p:txBody>
          <a:bodyPr/>
          <a:lstStyle/>
          <a:p>
            <a:r>
              <a:rPr lang="en-US" sz="4400" b="1" dirty="0" err="1">
                <a:solidFill>
                  <a:srgbClr val="00BCF2"/>
                </a:solidFill>
              </a:rPr>
              <a:t>Creando</a:t>
            </a:r>
            <a:r>
              <a:rPr lang="en-US" sz="4400" b="1" dirty="0">
                <a:solidFill>
                  <a:srgbClr val="00BCF2"/>
                </a:solidFill>
              </a:rPr>
              <a:t> </a:t>
            </a:r>
            <a:r>
              <a:rPr lang="en-US" sz="4400" b="1" dirty="0" err="1">
                <a:solidFill>
                  <a:srgbClr val="00BCF2"/>
                </a:solidFill>
              </a:rPr>
              <a:t>una</a:t>
            </a:r>
            <a:r>
              <a:rPr lang="en-US" sz="4400" b="1" dirty="0">
                <a:solidFill>
                  <a:srgbClr val="00BCF2"/>
                </a:solidFill>
              </a:rPr>
              <a:t> App </a:t>
            </a:r>
            <a:r>
              <a:rPr lang="en-US" sz="4400" b="1" dirty="0" err="1">
                <a:solidFill>
                  <a:srgbClr val="00BCF2"/>
                </a:solidFill>
              </a:rPr>
              <a:t>en</a:t>
            </a:r>
            <a:r>
              <a:rPr lang="en-US" sz="4400" b="1" dirty="0">
                <a:solidFill>
                  <a:srgbClr val="00BCF2"/>
                </a:solidFill>
              </a:rPr>
              <a:t> el portal</a:t>
            </a:r>
            <a:endParaRPr lang="en-US" sz="4400" dirty="0">
              <a:solidFill>
                <a:srgbClr val="00BCF2"/>
              </a:solidFill>
            </a:endParaRPr>
          </a:p>
        </p:txBody>
      </p:sp>
      <p:sp>
        <p:nvSpPr>
          <p:cNvPr id="12" name="Text Placeholder 2"/>
          <p:cNvSpPr txBox="1">
            <a:spLocks/>
          </p:cNvSpPr>
          <p:nvPr/>
        </p:nvSpPr>
        <p:spPr>
          <a:xfrm>
            <a:off x="2528727" y="1928191"/>
            <a:ext cx="9396354" cy="3037068"/>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err="1"/>
              <a:t>Nombre</a:t>
            </a:r>
            <a:r>
              <a:rPr lang="en-US" dirty="0"/>
              <a:t> de </a:t>
            </a:r>
            <a:r>
              <a:rPr lang="en-US" dirty="0" err="1"/>
              <a:t>aplicación</a:t>
            </a:r>
            <a:r>
              <a:rPr lang="en-US" dirty="0"/>
              <a:t> </a:t>
            </a:r>
            <a:r>
              <a:rPr lang="en-US" dirty="0" err="1"/>
              <a:t>único</a:t>
            </a:r>
            <a:r>
              <a:rPr lang="en-US" dirty="0"/>
              <a:t> global.</a:t>
            </a:r>
          </a:p>
          <a:p>
            <a:r>
              <a:rPr lang="en-US" dirty="0" err="1"/>
              <a:t>Suscripción</a:t>
            </a:r>
            <a:r>
              <a:rPr lang="en-US" dirty="0"/>
              <a:t> Azure</a:t>
            </a:r>
          </a:p>
          <a:p>
            <a:r>
              <a:rPr lang="en-US" dirty="0"/>
              <a:t>Grupo de </a:t>
            </a:r>
            <a:r>
              <a:rPr lang="en-US" dirty="0" err="1"/>
              <a:t>recursos</a:t>
            </a:r>
            <a:endParaRPr lang="en-US" dirty="0"/>
          </a:p>
          <a:p>
            <a:r>
              <a:rPr lang="en-US" dirty="0" err="1"/>
              <a:t>Ubicación</a:t>
            </a:r>
            <a:r>
              <a:rPr lang="en-US" dirty="0"/>
              <a:t>. El </a:t>
            </a:r>
            <a:r>
              <a:rPr lang="en-US" dirty="0" err="1"/>
              <a:t>servicio</a:t>
            </a:r>
            <a:r>
              <a:rPr lang="en-US" dirty="0"/>
              <a:t> </a:t>
            </a:r>
            <a:r>
              <a:rPr lang="en-US" dirty="0" err="1"/>
              <a:t>debe</a:t>
            </a:r>
            <a:r>
              <a:rPr lang="en-US" dirty="0"/>
              <a:t> </a:t>
            </a:r>
            <a:r>
              <a:rPr lang="en-US" dirty="0" err="1"/>
              <a:t>crearse</a:t>
            </a:r>
            <a:r>
              <a:rPr lang="en-US" dirty="0"/>
              <a:t> </a:t>
            </a:r>
            <a:r>
              <a:rPr lang="en-US" dirty="0" err="1"/>
              <a:t>en</a:t>
            </a:r>
            <a:r>
              <a:rPr lang="en-US" dirty="0"/>
              <a:t> </a:t>
            </a:r>
            <a:r>
              <a:rPr lang="en-US" dirty="0" err="1"/>
              <a:t>una</a:t>
            </a:r>
            <a:r>
              <a:rPr lang="en-US" dirty="0"/>
              <a:t> </a:t>
            </a:r>
            <a:r>
              <a:rPr lang="en-US" dirty="0" err="1"/>
              <a:t>localización</a:t>
            </a:r>
            <a:r>
              <a:rPr lang="en-US" dirty="0"/>
              <a:t> (</a:t>
            </a:r>
            <a:r>
              <a:rPr lang="en-US" dirty="0" err="1"/>
              <a:t>región</a:t>
            </a:r>
            <a:r>
              <a:rPr lang="en-US" dirty="0"/>
              <a:t>).</a:t>
            </a:r>
          </a:p>
          <a:p>
            <a:pPr marL="0" indent="0">
              <a:buNone/>
            </a:pPr>
            <a:endParaRPr lang="en-US" dirty="0"/>
          </a:p>
        </p:txBody>
      </p:sp>
      <p:pic>
        <p:nvPicPr>
          <p:cNvPr id="2" name="Imagen 1"/>
          <p:cNvPicPr>
            <a:picLocks noChangeAspect="1"/>
          </p:cNvPicPr>
          <p:nvPr/>
        </p:nvPicPr>
        <p:blipFill>
          <a:blip r:embed="rId3"/>
          <a:stretch>
            <a:fillRect/>
          </a:stretch>
        </p:blipFill>
        <p:spPr>
          <a:xfrm>
            <a:off x="0" y="1189495"/>
            <a:ext cx="2528726" cy="5668506"/>
          </a:xfrm>
          <a:prstGeom prst="rect">
            <a:avLst/>
          </a:prstGeom>
        </p:spPr>
      </p:pic>
    </p:spTree>
    <p:extLst>
      <p:ext uri="{BB962C8B-B14F-4D97-AF65-F5344CB8AC3E}">
        <p14:creationId xmlns:p14="http://schemas.microsoft.com/office/powerpoint/2010/main" val="33642564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a:spLocks noGrp="1"/>
          </p:cNvSpPr>
          <p:nvPr>
            <p:ph type="title"/>
          </p:nvPr>
        </p:nvSpPr>
        <p:spPr>
          <a:xfrm>
            <a:off x="269241" y="289957"/>
            <a:ext cx="11655840" cy="899537"/>
          </a:xfrm>
        </p:spPr>
        <p:txBody>
          <a:bodyPr/>
          <a:lstStyle/>
          <a:p>
            <a:r>
              <a:rPr lang="en-US" sz="4400" b="1" dirty="0" err="1">
                <a:solidFill>
                  <a:srgbClr val="00BCF2"/>
                </a:solidFill>
              </a:rPr>
              <a:t>Verificar</a:t>
            </a:r>
            <a:r>
              <a:rPr lang="en-US" sz="4400" b="1" dirty="0">
                <a:solidFill>
                  <a:srgbClr val="00BCF2"/>
                </a:solidFill>
              </a:rPr>
              <a:t> el </a:t>
            </a:r>
            <a:r>
              <a:rPr lang="en-US" sz="4400" b="1" dirty="0" err="1">
                <a:solidFill>
                  <a:srgbClr val="00BCF2"/>
                </a:solidFill>
              </a:rPr>
              <a:t>servicio</a:t>
            </a:r>
            <a:r>
              <a:rPr lang="en-US" sz="4400" b="1" dirty="0">
                <a:solidFill>
                  <a:srgbClr val="00BCF2"/>
                </a:solidFill>
              </a:rPr>
              <a:t> .NET</a:t>
            </a:r>
            <a:endParaRPr lang="en-US" sz="4400" dirty="0">
              <a:solidFill>
                <a:srgbClr val="00BCF2"/>
              </a:solidFill>
            </a:endParaRPr>
          </a:p>
        </p:txBody>
      </p:sp>
      <p:sp>
        <p:nvSpPr>
          <p:cNvPr id="12" name="Text Placeholder 2"/>
          <p:cNvSpPr txBox="1">
            <a:spLocks/>
          </p:cNvSpPr>
          <p:nvPr/>
        </p:nvSpPr>
        <p:spPr>
          <a:xfrm>
            <a:off x="500743" y="1189494"/>
            <a:ext cx="11424338" cy="145098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err="1"/>
              <a:t>Tras</a:t>
            </a:r>
            <a:r>
              <a:rPr lang="en-US" sz="2800" dirty="0"/>
              <a:t> </a:t>
            </a:r>
            <a:r>
              <a:rPr lang="en-US" sz="2800" dirty="0" err="1"/>
              <a:t>publicar</a:t>
            </a:r>
            <a:r>
              <a:rPr lang="en-US" sz="2800" dirty="0"/>
              <a:t> el </a:t>
            </a:r>
            <a:r>
              <a:rPr lang="en-US" sz="2800" dirty="0" err="1"/>
              <a:t>servicio</a:t>
            </a:r>
            <a:r>
              <a:rPr lang="en-US" sz="2800" dirty="0"/>
              <a:t>, se </a:t>
            </a:r>
            <a:r>
              <a:rPr lang="en-US" sz="2800" dirty="0" err="1"/>
              <a:t>puede</a:t>
            </a:r>
            <a:r>
              <a:rPr lang="en-US" sz="2800" dirty="0"/>
              <a:t> </a:t>
            </a:r>
            <a:r>
              <a:rPr lang="en-US" sz="2800" dirty="0" err="1"/>
              <a:t>verificar</a:t>
            </a:r>
            <a:r>
              <a:rPr lang="en-US" sz="2800" dirty="0"/>
              <a:t> que </a:t>
            </a:r>
            <a:r>
              <a:rPr lang="en-US" sz="2800" dirty="0" err="1"/>
              <a:t>todo</a:t>
            </a:r>
            <a:r>
              <a:rPr lang="en-US" sz="2800" dirty="0"/>
              <a:t> </a:t>
            </a:r>
            <a:r>
              <a:rPr lang="en-US" sz="2800" dirty="0" err="1"/>
              <a:t>este</a:t>
            </a:r>
            <a:r>
              <a:rPr lang="en-US" sz="2800" dirty="0"/>
              <a:t> </a:t>
            </a:r>
            <a:r>
              <a:rPr lang="en-US" sz="2800" dirty="0" err="1"/>
              <a:t>correcto</a:t>
            </a:r>
            <a:r>
              <a:rPr lang="en-US" sz="2800" dirty="0"/>
              <a:t> de </a:t>
            </a:r>
            <a:r>
              <a:rPr lang="en-US" sz="2800" dirty="0" err="1"/>
              <a:t>igual</a:t>
            </a:r>
            <a:r>
              <a:rPr lang="en-US" sz="2800" dirty="0"/>
              <a:t> forma a </a:t>
            </a:r>
            <a:r>
              <a:rPr lang="en-US" sz="2800" dirty="0" err="1"/>
              <a:t>como</a:t>
            </a:r>
            <a:r>
              <a:rPr lang="en-US" sz="2800" dirty="0"/>
              <a:t> se </a:t>
            </a:r>
            <a:r>
              <a:rPr lang="en-US" sz="2800" dirty="0" err="1"/>
              <a:t>realiza</a:t>
            </a:r>
            <a:r>
              <a:rPr lang="en-US" sz="2800" dirty="0"/>
              <a:t> con un </a:t>
            </a:r>
            <a:r>
              <a:rPr lang="en-US" sz="2800" dirty="0" err="1"/>
              <a:t>servicio</a:t>
            </a:r>
            <a:r>
              <a:rPr lang="en-US" sz="2800" dirty="0"/>
              <a:t> node.js.</a:t>
            </a:r>
          </a:p>
        </p:txBody>
      </p:sp>
      <p:pic>
        <p:nvPicPr>
          <p:cNvPr id="3" name="Imagen 2"/>
          <p:cNvPicPr>
            <a:picLocks noChangeAspect="1"/>
          </p:cNvPicPr>
          <p:nvPr/>
        </p:nvPicPr>
        <p:blipFill>
          <a:blip r:embed="rId3"/>
          <a:stretch>
            <a:fillRect/>
          </a:stretch>
        </p:blipFill>
        <p:spPr>
          <a:xfrm>
            <a:off x="1161" y="2640479"/>
            <a:ext cx="12192000" cy="4235450"/>
          </a:xfrm>
          <a:prstGeom prst="rect">
            <a:avLst/>
          </a:prstGeom>
        </p:spPr>
      </p:pic>
    </p:spTree>
    <p:extLst>
      <p:ext uri="{BB962C8B-B14F-4D97-AF65-F5344CB8AC3E}">
        <p14:creationId xmlns:p14="http://schemas.microsoft.com/office/powerpoint/2010/main" val="3390894336"/>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tibilog.files.wordpress.com/2012/11/hands-up.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34407" y="2835872"/>
            <a:ext cx="7020290" cy="4021642"/>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p:cNvSpPr txBox="1">
            <a:spLocks/>
          </p:cNvSpPr>
          <p:nvPr/>
        </p:nvSpPr>
        <p:spPr>
          <a:xfrm>
            <a:off x="758929" y="2383172"/>
            <a:ext cx="10971244" cy="1193630"/>
          </a:xfrm>
          <a:prstGeom prst="rect">
            <a:avLst/>
          </a:prstGeom>
        </p:spPr>
        <p:txBody>
          <a:bodyPr vert="horz" lIns="121903" tIns="60952" rIns="121903" bIns="60952" rtlCol="0" anchor="ctr">
            <a:noAutofit/>
          </a:bodyPr>
          <a:lstStyle>
            <a:lvl1pPr algn="l" defTabSz="457200" rtl="0" eaLnBrk="1" latinLnBrk="0" hangingPunct="1">
              <a:spcBef>
                <a:spcPct val="0"/>
              </a:spcBef>
              <a:buNone/>
              <a:defRPr sz="5400" b="0" i="0" kern="1200">
                <a:solidFill>
                  <a:schemeClr val="tx1"/>
                </a:solidFill>
                <a:latin typeface="Neo Sans Std Medium"/>
                <a:ea typeface="+mj-ea"/>
                <a:cs typeface="Neo Sans Std Medium"/>
              </a:defRPr>
            </a:lvl1pPr>
          </a:lstStyle>
          <a:p>
            <a:pPr algn="ctr"/>
            <a:r>
              <a:rPr lang="es-ES_tradnl" sz="7842" spc="-400" dirty="0">
                <a:solidFill>
                  <a:schemeClr val="tx2">
                    <a:lumMod val="75000"/>
                  </a:schemeClr>
                </a:solidFill>
              </a:rPr>
              <a:t>No dudéis en preguntar!</a:t>
            </a:r>
          </a:p>
        </p:txBody>
      </p:sp>
    </p:spTree>
    <p:extLst>
      <p:ext uri="{BB962C8B-B14F-4D97-AF65-F5344CB8AC3E}">
        <p14:creationId xmlns:p14="http://schemas.microsoft.com/office/powerpoint/2010/main" val="38192442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fade">
                                      <p:cBhvr>
                                        <p:cTn id="7" dur="1000"/>
                                        <p:tgtEl>
                                          <p:spTgt spid="2050"/>
                                        </p:tgtEl>
                                      </p:cBhvr>
                                    </p:animEffect>
                                    <p:anim calcmode="lin" valueType="num">
                                      <p:cBhvr>
                                        <p:cTn id="8" dur="1000" fill="hold"/>
                                        <p:tgtEl>
                                          <p:spTgt spid="2050"/>
                                        </p:tgtEl>
                                        <p:attrNameLst>
                                          <p:attrName>ppt_x</p:attrName>
                                        </p:attrNameLst>
                                      </p:cBhvr>
                                      <p:tavLst>
                                        <p:tav tm="0">
                                          <p:val>
                                            <p:strVal val="#ppt_x"/>
                                          </p:val>
                                        </p:tav>
                                        <p:tav tm="100000">
                                          <p:val>
                                            <p:strVal val="#ppt_x"/>
                                          </p:val>
                                        </p:tav>
                                      </p:tavLst>
                                    </p:anim>
                                    <p:anim calcmode="lin" valueType="num">
                                      <p:cBhvr>
                                        <p:cTn id="9" dur="1000" fill="hold"/>
                                        <p:tgtEl>
                                          <p:spTgt spid="205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a:spLocks noGrp="1"/>
          </p:cNvSpPr>
          <p:nvPr>
            <p:ph type="title"/>
          </p:nvPr>
        </p:nvSpPr>
        <p:spPr>
          <a:xfrm>
            <a:off x="269241" y="289957"/>
            <a:ext cx="11655840" cy="899537"/>
          </a:xfrm>
        </p:spPr>
        <p:txBody>
          <a:bodyPr/>
          <a:lstStyle/>
          <a:p>
            <a:r>
              <a:rPr lang="en-US" sz="4400" b="1" dirty="0" err="1">
                <a:solidFill>
                  <a:srgbClr val="00BCF2"/>
                </a:solidFill>
              </a:rPr>
              <a:t>Creando</a:t>
            </a:r>
            <a:r>
              <a:rPr lang="en-US" sz="4400" b="1" dirty="0">
                <a:solidFill>
                  <a:srgbClr val="00BCF2"/>
                </a:solidFill>
              </a:rPr>
              <a:t> Azure App Services con .NET</a:t>
            </a:r>
            <a:endParaRPr lang="en-US" sz="4400" dirty="0">
              <a:solidFill>
                <a:srgbClr val="00BCF2"/>
              </a:solidFill>
            </a:endParaRPr>
          </a:p>
        </p:txBody>
      </p:sp>
      <p:sp>
        <p:nvSpPr>
          <p:cNvPr id="12" name="Text Placeholder 2"/>
          <p:cNvSpPr txBox="1">
            <a:spLocks/>
          </p:cNvSpPr>
          <p:nvPr/>
        </p:nvSpPr>
        <p:spPr>
          <a:xfrm>
            <a:off x="500743" y="1189494"/>
            <a:ext cx="11424338" cy="1005066"/>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t>Antes de </a:t>
            </a:r>
            <a:r>
              <a:rPr lang="en-US" sz="2800" dirty="0" err="1"/>
              <a:t>lanzarnos</a:t>
            </a:r>
            <a:r>
              <a:rPr lang="en-US" sz="2800" dirty="0"/>
              <a:t> de </a:t>
            </a:r>
            <a:r>
              <a:rPr lang="en-US" sz="2800" dirty="0" err="1"/>
              <a:t>pleno</a:t>
            </a:r>
            <a:r>
              <a:rPr lang="en-US" sz="2800" dirty="0"/>
              <a:t> a </a:t>
            </a:r>
            <a:r>
              <a:rPr lang="en-US" sz="2800" dirty="0" err="1"/>
              <a:t>elegir</a:t>
            </a:r>
            <a:r>
              <a:rPr lang="en-US" sz="2800" dirty="0"/>
              <a:t> </a:t>
            </a:r>
            <a:r>
              <a:rPr lang="en-US" sz="2800" dirty="0" err="1"/>
              <a:t>una</a:t>
            </a:r>
            <a:r>
              <a:rPr lang="en-US" sz="2800" dirty="0"/>
              <a:t> u </a:t>
            </a:r>
            <a:r>
              <a:rPr lang="en-US" sz="2800" dirty="0" err="1"/>
              <a:t>otra</a:t>
            </a:r>
            <a:r>
              <a:rPr lang="en-US" sz="2800" dirty="0"/>
              <a:t> </a:t>
            </a:r>
            <a:r>
              <a:rPr lang="en-US" sz="2800" dirty="0" err="1"/>
              <a:t>opción</a:t>
            </a:r>
            <a:r>
              <a:rPr lang="en-US" sz="2800" dirty="0"/>
              <a:t> </a:t>
            </a:r>
            <a:r>
              <a:rPr lang="en-US" sz="2800" dirty="0" err="1"/>
              <a:t>como</a:t>
            </a:r>
            <a:r>
              <a:rPr lang="en-US" sz="2800" dirty="0"/>
              <a:t> base de </a:t>
            </a:r>
            <a:r>
              <a:rPr lang="en-US" sz="2800" dirty="0" err="1"/>
              <a:t>datos</a:t>
            </a:r>
            <a:r>
              <a:rPr lang="en-US" sz="2800" dirty="0"/>
              <a:t>, </a:t>
            </a:r>
            <a:r>
              <a:rPr lang="en-US" sz="2800" dirty="0" err="1"/>
              <a:t>debemos</a:t>
            </a:r>
            <a:r>
              <a:rPr lang="en-US" sz="2800" dirty="0"/>
              <a:t> resolver </a:t>
            </a:r>
            <a:r>
              <a:rPr lang="en-US" sz="2800" dirty="0" err="1"/>
              <a:t>unas</a:t>
            </a:r>
            <a:r>
              <a:rPr lang="en-US" sz="2800" dirty="0"/>
              <a:t> </a:t>
            </a:r>
            <a:r>
              <a:rPr lang="en-US" sz="2800" dirty="0" err="1"/>
              <a:t>dudas</a:t>
            </a:r>
            <a:r>
              <a:rPr lang="en-US" sz="2800" dirty="0"/>
              <a:t> </a:t>
            </a:r>
            <a:r>
              <a:rPr lang="en-US" sz="2800" dirty="0" err="1"/>
              <a:t>básicas</a:t>
            </a:r>
            <a:r>
              <a:rPr lang="en-US" sz="2800" dirty="0"/>
              <a:t>:</a:t>
            </a:r>
          </a:p>
        </p:txBody>
      </p:sp>
      <p:sp>
        <p:nvSpPr>
          <p:cNvPr id="5" name="Text Placeholder 2"/>
          <p:cNvSpPr txBox="1">
            <a:spLocks/>
          </p:cNvSpPr>
          <p:nvPr/>
        </p:nvSpPr>
        <p:spPr>
          <a:xfrm>
            <a:off x="500743" y="3296424"/>
            <a:ext cx="3316877" cy="1869936"/>
          </a:xfrm>
          <a:prstGeom prst="rect">
            <a:avLst/>
          </a:prstGeom>
          <a:solidFill>
            <a:schemeClr val="accent2"/>
          </a:solidFill>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endParaRPr lang="en-US" sz="2000" dirty="0">
              <a:solidFill>
                <a:schemeClr val="bg1"/>
              </a:solidFill>
            </a:endParaRPr>
          </a:p>
          <a:p>
            <a:pPr marL="0" indent="0" algn="ctr">
              <a:buNone/>
            </a:pPr>
            <a:r>
              <a:rPr lang="en-US" sz="2000" dirty="0">
                <a:solidFill>
                  <a:schemeClr val="bg1"/>
                </a:solidFill>
              </a:rPr>
              <a:t>¿</a:t>
            </a:r>
            <a:r>
              <a:rPr lang="en-US" sz="2000" dirty="0" err="1">
                <a:solidFill>
                  <a:schemeClr val="bg1"/>
                </a:solidFill>
              </a:rPr>
              <a:t>Qué</a:t>
            </a:r>
            <a:r>
              <a:rPr lang="en-US" sz="2000" dirty="0">
                <a:solidFill>
                  <a:schemeClr val="bg1"/>
                </a:solidFill>
              </a:rPr>
              <a:t> </a:t>
            </a:r>
            <a:r>
              <a:rPr lang="en-US" sz="2000" dirty="0" err="1">
                <a:solidFill>
                  <a:schemeClr val="bg1"/>
                </a:solidFill>
              </a:rPr>
              <a:t>datos</a:t>
            </a:r>
            <a:r>
              <a:rPr lang="en-US" sz="2000" dirty="0">
                <a:solidFill>
                  <a:schemeClr val="bg1"/>
                </a:solidFill>
              </a:rPr>
              <a:t> </a:t>
            </a:r>
            <a:r>
              <a:rPr lang="en-US" sz="2000" dirty="0" err="1">
                <a:solidFill>
                  <a:schemeClr val="bg1"/>
                </a:solidFill>
              </a:rPr>
              <a:t>vamos</a:t>
            </a:r>
            <a:r>
              <a:rPr lang="en-US" sz="2000" dirty="0">
                <a:solidFill>
                  <a:schemeClr val="bg1"/>
                </a:solidFill>
              </a:rPr>
              <a:t> a </a:t>
            </a:r>
            <a:r>
              <a:rPr lang="en-US" sz="2000" dirty="0" err="1">
                <a:solidFill>
                  <a:schemeClr val="bg1"/>
                </a:solidFill>
              </a:rPr>
              <a:t>almacenar</a:t>
            </a:r>
            <a:r>
              <a:rPr lang="en-US" sz="2000" dirty="0">
                <a:solidFill>
                  <a:schemeClr val="bg1"/>
                </a:solidFill>
              </a:rPr>
              <a:t>?</a:t>
            </a:r>
          </a:p>
          <a:p>
            <a:pPr marL="0" indent="0" algn="ctr">
              <a:buNone/>
            </a:pPr>
            <a:r>
              <a:rPr lang="en-US" sz="2000" dirty="0">
                <a:solidFill>
                  <a:schemeClr val="bg1"/>
                </a:solidFill>
              </a:rPr>
              <a:t>¿</a:t>
            </a:r>
            <a:r>
              <a:rPr lang="en-US" sz="2000" dirty="0" err="1">
                <a:solidFill>
                  <a:schemeClr val="bg1"/>
                </a:solidFill>
              </a:rPr>
              <a:t>Cómo</a:t>
            </a:r>
            <a:r>
              <a:rPr lang="en-US" sz="2000" dirty="0">
                <a:solidFill>
                  <a:schemeClr val="bg1"/>
                </a:solidFill>
              </a:rPr>
              <a:t> </a:t>
            </a:r>
            <a:r>
              <a:rPr lang="en-US" sz="2000" dirty="0" err="1">
                <a:solidFill>
                  <a:schemeClr val="bg1"/>
                </a:solidFill>
              </a:rPr>
              <a:t>necesitamos</a:t>
            </a:r>
            <a:r>
              <a:rPr lang="en-US" sz="2000" dirty="0">
                <a:solidFill>
                  <a:schemeClr val="bg1"/>
                </a:solidFill>
              </a:rPr>
              <a:t> accede a </a:t>
            </a:r>
            <a:r>
              <a:rPr lang="en-US" sz="2000" dirty="0" err="1">
                <a:solidFill>
                  <a:schemeClr val="bg1"/>
                </a:solidFill>
              </a:rPr>
              <a:t>ellos</a:t>
            </a:r>
            <a:r>
              <a:rPr lang="en-US" sz="2000" dirty="0">
                <a:solidFill>
                  <a:schemeClr val="bg1"/>
                </a:solidFill>
              </a:rPr>
              <a:t>?</a:t>
            </a:r>
          </a:p>
        </p:txBody>
      </p:sp>
      <p:sp>
        <p:nvSpPr>
          <p:cNvPr id="6" name="Text Placeholder 2"/>
          <p:cNvSpPr txBox="1">
            <a:spLocks/>
          </p:cNvSpPr>
          <p:nvPr/>
        </p:nvSpPr>
        <p:spPr>
          <a:xfrm>
            <a:off x="4355646" y="3312438"/>
            <a:ext cx="3404507" cy="1869936"/>
          </a:xfrm>
          <a:prstGeom prst="rect">
            <a:avLst/>
          </a:prstGeom>
          <a:solidFill>
            <a:schemeClr val="accent2">
              <a:lumMod val="75000"/>
            </a:schemeClr>
          </a:solidFill>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endParaRPr lang="en-US" sz="2400" dirty="0">
              <a:solidFill>
                <a:schemeClr val="bg1"/>
              </a:solidFill>
            </a:endParaRPr>
          </a:p>
          <a:p>
            <a:pPr marL="0" indent="0" algn="ctr">
              <a:buNone/>
            </a:pPr>
            <a:r>
              <a:rPr lang="en-US" sz="2400" dirty="0">
                <a:solidFill>
                  <a:schemeClr val="bg1"/>
                </a:solidFill>
              </a:rPr>
              <a:t>¿</a:t>
            </a:r>
            <a:r>
              <a:rPr lang="en-US" sz="2400" dirty="0" err="1">
                <a:solidFill>
                  <a:schemeClr val="bg1"/>
                </a:solidFill>
              </a:rPr>
              <a:t>Qué</a:t>
            </a:r>
            <a:r>
              <a:rPr lang="en-US" sz="2400" dirty="0">
                <a:solidFill>
                  <a:schemeClr val="bg1"/>
                </a:solidFill>
              </a:rPr>
              <a:t> </a:t>
            </a:r>
            <a:r>
              <a:rPr lang="en-US" sz="2400" dirty="0" err="1">
                <a:solidFill>
                  <a:schemeClr val="bg1"/>
                </a:solidFill>
              </a:rPr>
              <a:t>volumen</a:t>
            </a:r>
            <a:r>
              <a:rPr lang="en-US" sz="2400" dirty="0">
                <a:solidFill>
                  <a:schemeClr val="bg1"/>
                </a:solidFill>
              </a:rPr>
              <a:t> de </a:t>
            </a:r>
            <a:r>
              <a:rPr lang="en-US" sz="2400" dirty="0" err="1">
                <a:solidFill>
                  <a:schemeClr val="bg1"/>
                </a:solidFill>
              </a:rPr>
              <a:t>datos</a:t>
            </a:r>
            <a:r>
              <a:rPr lang="en-US" sz="2400" dirty="0">
                <a:solidFill>
                  <a:schemeClr val="bg1"/>
                </a:solidFill>
              </a:rPr>
              <a:t> </a:t>
            </a:r>
            <a:r>
              <a:rPr lang="en-US" sz="2400" dirty="0" err="1">
                <a:solidFill>
                  <a:schemeClr val="bg1"/>
                </a:solidFill>
              </a:rPr>
              <a:t>necesitaremos</a:t>
            </a:r>
            <a:r>
              <a:rPr lang="en-US" sz="2400" dirty="0">
                <a:solidFill>
                  <a:schemeClr val="bg1"/>
                </a:solidFill>
              </a:rPr>
              <a:t>?</a:t>
            </a:r>
          </a:p>
        </p:txBody>
      </p:sp>
      <p:sp>
        <p:nvSpPr>
          <p:cNvPr id="7" name="Text Placeholder 2"/>
          <p:cNvSpPr txBox="1">
            <a:spLocks/>
          </p:cNvSpPr>
          <p:nvPr/>
        </p:nvSpPr>
        <p:spPr>
          <a:xfrm>
            <a:off x="8298180" y="3296424"/>
            <a:ext cx="3451860" cy="1869936"/>
          </a:xfrm>
          <a:prstGeom prst="rect">
            <a:avLst/>
          </a:prstGeom>
          <a:solidFill>
            <a:schemeClr val="accent2">
              <a:lumMod val="50000"/>
            </a:schemeClr>
          </a:solidFill>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endParaRPr lang="en-US" sz="2800" dirty="0">
              <a:solidFill>
                <a:schemeClr val="bg1"/>
              </a:solidFill>
            </a:endParaRPr>
          </a:p>
          <a:p>
            <a:pPr marL="0" indent="0" algn="ctr">
              <a:buNone/>
            </a:pPr>
            <a:r>
              <a:rPr lang="en-US" sz="2400" dirty="0">
                <a:solidFill>
                  <a:schemeClr val="bg1"/>
                </a:solidFill>
              </a:rPr>
              <a:t>¿Se </a:t>
            </a:r>
            <a:r>
              <a:rPr lang="en-US" sz="2400" dirty="0" err="1">
                <a:solidFill>
                  <a:schemeClr val="bg1"/>
                </a:solidFill>
              </a:rPr>
              <a:t>utilizan</a:t>
            </a:r>
            <a:r>
              <a:rPr lang="en-US" sz="2400" dirty="0">
                <a:solidFill>
                  <a:schemeClr val="bg1"/>
                </a:solidFill>
              </a:rPr>
              <a:t> / </a:t>
            </a:r>
            <a:r>
              <a:rPr lang="en-US" sz="2400" dirty="0" err="1">
                <a:solidFill>
                  <a:schemeClr val="bg1"/>
                </a:solidFill>
              </a:rPr>
              <a:t>necesitan</a:t>
            </a:r>
            <a:r>
              <a:rPr lang="en-US" sz="2400" dirty="0">
                <a:solidFill>
                  <a:schemeClr val="bg1"/>
                </a:solidFill>
              </a:rPr>
              <a:t> </a:t>
            </a:r>
            <a:r>
              <a:rPr lang="en-US" sz="2400" dirty="0" err="1">
                <a:solidFill>
                  <a:schemeClr val="bg1"/>
                </a:solidFill>
              </a:rPr>
              <a:t>datos</a:t>
            </a:r>
            <a:r>
              <a:rPr lang="en-US" sz="2400" dirty="0">
                <a:solidFill>
                  <a:schemeClr val="bg1"/>
                </a:solidFill>
              </a:rPr>
              <a:t> </a:t>
            </a:r>
            <a:r>
              <a:rPr lang="en-US" sz="2400" dirty="0" err="1">
                <a:solidFill>
                  <a:schemeClr val="bg1"/>
                </a:solidFill>
              </a:rPr>
              <a:t>binarios</a:t>
            </a:r>
            <a:r>
              <a:rPr lang="en-US" sz="2400" dirty="0">
                <a:solidFill>
                  <a:schemeClr val="bg1"/>
                </a:solidFill>
              </a:rPr>
              <a:t>?</a:t>
            </a:r>
          </a:p>
        </p:txBody>
      </p:sp>
    </p:spTree>
    <p:extLst>
      <p:ext uri="{BB962C8B-B14F-4D97-AF65-F5344CB8AC3E}">
        <p14:creationId xmlns:p14="http://schemas.microsoft.com/office/powerpoint/2010/main" val="5280648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anim calcmode="lin" valueType="num">
                                      <p:cBhvr>
                                        <p:cTn id="15" dur="1000" fill="hold"/>
                                        <p:tgtEl>
                                          <p:spTgt spid="6"/>
                                        </p:tgtEl>
                                        <p:attrNameLst>
                                          <p:attrName>ppt_x</p:attrName>
                                        </p:attrNameLst>
                                      </p:cBhvr>
                                      <p:tavLst>
                                        <p:tav tm="0">
                                          <p:val>
                                            <p:strVal val="#ppt_x"/>
                                          </p:val>
                                        </p:tav>
                                        <p:tav tm="100000">
                                          <p:val>
                                            <p:strVal val="#ppt_x"/>
                                          </p:val>
                                        </p:tav>
                                      </p:tavLst>
                                    </p:anim>
                                    <p:anim calcmode="lin" valueType="num">
                                      <p:cBhvr>
                                        <p:cTn id="1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1000"/>
                                        <p:tgtEl>
                                          <p:spTgt spid="7"/>
                                        </p:tgtEl>
                                      </p:cBhvr>
                                    </p:animEffect>
                                    <p:anim calcmode="lin" valueType="num">
                                      <p:cBhvr>
                                        <p:cTn id="22" dur="1000" fill="hold"/>
                                        <p:tgtEl>
                                          <p:spTgt spid="7"/>
                                        </p:tgtEl>
                                        <p:attrNameLst>
                                          <p:attrName>ppt_x</p:attrName>
                                        </p:attrNameLst>
                                      </p:cBhvr>
                                      <p:tavLst>
                                        <p:tav tm="0">
                                          <p:val>
                                            <p:strVal val="#ppt_x"/>
                                          </p:val>
                                        </p:tav>
                                        <p:tav tm="100000">
                                          <p:val>
                                            <p:strVal val="#ppt_x"/>
                                          </p:val>
                                        </p:tav>
                                      </p:tavLst>
                                    </p:anim>
                                    <p:anim calcmode="lin" valueType="num">
                                      <p:cBhvr>
                                        <p:cTn id="23"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a:spLocks noGrp="1"/>
          </p:cNvSpPr>
          <p:nvPr>
            <p:ph type="title"/>
          </p:nvPr>
        </p:nvSpPr>
        <p:spPr>
          <a:xfrm>
            <a:off x="269241" y="289957"/>
            <a:ext cx="11655840" cy="899537"/>
          </a:xfrm>
        </p:spPr>
        <p:txBody>
          <a:bodyPr/>
          <a:lstStyle/>
          <a:p>
            <a:r>
              <a:rPr lang="en-US" sz="4400" b="1" dirty="0" err="1">
                <a:solidFill>
                  <a:srgbClr val="00BCF2"/>
                </a:solidFill>
              </a:rPr>
              <a:t>Crear</a:t>
            </a:r>
            <a:r>
              <a:rPr lang="en-US" sz="4400" b="1" dirty="0">
                <a:solidFill>
                  <a:srgbClr val="00BCF2"/>
                </a:solidFill>
              </a:rPr>
              <a:t> </a:t>
            </a:r>
            <a:r>
              <a:rPr lang="en-US" sz="4400" b="1" dirty="0" err="1">
                <a:solidFill>
                  <a:srgbClr val="00BCF2"/>
                </a:solidFill>
              </a:rPr>
              <a:t>una</a:t>
            </a:r>
            <a:r>
              <a:rPr lang="en-US" sz="4400" b="1" dirty="0">
                <a:solidFill>
                  <a:srgbClr val="00BCF2"/>
                </a:solidFill>
              </a:rPr>
              <a:t> base de </a:t>
            </a:r>
            <a:r>
              <a:rPr lang="en-US" sz="4400" b="1" dirty="0" err="1">
                <a:solidFill>
                  <a:srgbClr val="00BCF2"/>
                </a:solidFill>
              </a:rPr>
              <a:t>datos</a:t>
            </a:r>
            <a:r>
              <a:rPr lang="en-US" sz="4400" b="1" dirty="0">
                <a:solidFill>
                  <a:srgbClr val="00BCF2"/>
                </a:solidFill>
              </a:rPr>
              <a:t> SQL </a:t>
            </a:r>
            <a:r>
              <a:rPr lang="en-US" sz="4400" b="1" dirty="0" err="1">
                <a:solidFill>
                  <a:srgbClr val="00BCF2"/>
                </a:solidFill>
              </a:rPr>
              <a:t>en</a:t>
            </a:r>
            <a:r>
              <a:rPr lang="en-US" sz="4400" b="1" dirty="0">
                <a:solidFill>
                  <a:srgbClr val="00BCF2"/>
                </a:solidFill>
              </a:rPr>
              <a:t> Azure</a:t>
            </a:r>
            <a:endParaRPr lang="en-US" sz="4400" dirty="0">
              <a:solidFill>
                <a:srgbClr val="00BCF2"/>
              </a:solidFill>
            </a:endParaRPr>
          </a:p>
        </p:txBody>
      </p:sp>
      <p:pic>
        <p:nvPicPr>
          <p:cNvPr id="2" name="Imagen 1"/>
          <p:cNvPicPr>
            <a:picLocks noChangeAspect="1"/>
          </p:cNvPicPr>
          <p:nvPr/>
        </p:nvPicPr>
        <p:blipFill>
          <a:blip r:embed="rId3"/>
          <a:stretch>
            <a:fillRect/>
          </a:stretch>
        </p:blipFill>
        <p:spPr>
          <a:xfrm>
            <a:off x="2713051" y="1092010"/>
            <a:ext cx="6768220" cy="5765990"/>
          </a:xfrm>
          <a:prstGeom prst="rect">
            <a:avLst/>
          </a:prstGeom>
        </p:spPr>
      </p:pic>
    </p:spTree>
    <p:extLst>
      <p:ext uri="{BB962C8B-B14F-4D97-AF65-F5344CB8AC3E}">
        <p14:creationId xmlns:p14="http://schemas.microsoft.com/office/powerpoint/2010/main" val="2887644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a:spLocks noGrp="1"/>
          </p:cNvSpPr>
          <p:nvPr>
            <p:ph type="title"/>
          </p:nvPr>
        </p:nvSpPr>
        <p:spPr>
          <a:xfrm>
            <a:off x="269241" y="289957"/>
            <a:ext cx="11655840" cy="899537"/>
          </a:xfrm>
        </p:spPr>
        <p:txBody>
          <a:bodyPr/>
          <a:lstStyle/>
          <a:p>
            <a:r>
              <a:rPr lang="en-US" sz="4400" b="1" dirty="0" err="1">
                <a:solidFill>
                  <a:srgbClr val="00BCF2"/>
                </a:solidFill>
              </a:rPr>
              <a:t>Añadir</a:t>
            </a:r>
            <a:r>
              <a:rPr lang="en-US" sz="4400" b="1" dirty="0">
                <a:solidFill>
                  <a:srgbClr val="00BCF2"/>
                </a:solidFill>
              </a:rPr>
              <a:t> base de </a:t>
            </a:r>
            <a:r>
              <a:rPr lang="en-US" sz="4400" b="1" dirty="0" err="1">
                <a:solidFill>
                  <a:srgbClr val="00BCF2"/>
                </a:solidFill>
              </a:rPr>
              <a:t>datos</a:t>
            </a:r>
            <a:r>
              <a:rPr lang="en-US" sz="4400" b="1" dirty="0">
                <a:solidFill>
                  <a:srgbClr val="00BCF2"/>
                </a:solidFill>
              </a:rPr>
              <a:t> SQL a Mobile App</a:t>
            </a:r>
            <a:endParaRPr lang="en-US" sz="4400" dirty="0">
              <a:solidFill>
                <a:srgbClr val="00BCF2"/>
              </a:solidFill>
            </a:endParaRPr>
          </a:p>
        </p:txBody>
      </p:sp>
      <p:sp>
        <p:nvSpPr>
          <p:cNvPr id="12" name="Text Placeholder 2"/>
          <p:cNvSpPr txBox="1">
            <a:spLocks/>
          </p:cNvSpPr>
          <p:nvPr/>
        </p:nvSpPr>
        <p:spPr>
          <a:xfrm>
            <a:off x="500743" y="1189493"/>
            <a:ext cx="4161385" cy="5534036"/>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00" dirty="0" err="1"/>
              <a:t>Desde</a:t>
            </a:r>
            <a:r>
              <a:rPr lang="en-US" sz="2800" dirty="0"/>
              <a:t> las </a:t>
            </a:r>
            <a:r>
              <a:rPr lang="en-US" sz="2800" dirty="0" err="1"/>
              <a:t>opciones</a:t>
            </a:r>
            <a:r>
              <a:rPr lang="en-US" sz="2800" dirty="0"/>
              <a:t> de </a:t>
            </a:r>
            <a:r>
              <a:rPr lang="en-US" sz="2800" dirty="0" err="1"/>
              <a:t>configuración</a:t>
            </a:r>
            <a:r>
              <a:rPr lang="en-US" sz="2800" dirty="0"/>
              <a:t> </a:t>
            </a:r>
            <a:r>
              <a:rPr lang="en-US" sz="2800" dirty="0" err="1"/>
              <a:t>disponibles</a:t>
            </a:r>
            <a:r>
              <a:rPr lang="en-US" sz="2800" dirty="0"/>
              <a:t> </a:t>
            </a:r>
            <a:r>
              <a:rPr lang="en-US" sz="2800" dirty="0" err="1"/>
              <a:t>en</a:t>
            </a:r>
            <a:r>
              <a:rPr lang="en-US" sz="2800" dirty="0"/>
              <a:t> el Mobile App, </a:t>
            </a:r>
            <a:r>
              <a:rPr lang="en-US" sz="2800" dirty="0" err="1"/>
              <a:t>accedemos</a:t>
            </a:r>
            <a:r>
              <a:rPr lang="en-US" sz="2800" dirty="0"/>
              <a:t> a la </a:t>
            </a:r>
            <a:r>
              <a:rPr lang="en-US" sz="2800" dirty="0" err="1"/>
              <a:t>opción</a:t>
            </a:r>
            <a:r>
              <a:rPr lang="en-US" sz="2800" dirty="0"/>
              <a:t> </a:t>
            </a:r>
            <a:r>
              <a:rPr lang="en-US" sz="2800" b="1" dirty="0" err="1"/>
              <a:t>Conexiones</a:t>
            </a:r>
            <a:r>
              <a:rPr lang="en-US" sz="2800" b="1" dirty="0"/>
              <a:t> de </a:t>
            </a:r>
            <a:r>
              <a:rPr lang="en-US" sz="2800" b="1" dirty="0" err="1"/>
              <a:t>datos</a:t>
            </a:r>
            <a:r>
              <a:rPr lang="en-US" sz="2800" dirty="0"/>
              <a:t>.</a:t>
            </a:r>
          </a:p>
          <a:p>
            <a:r>
              <a:rPr lang="en-US" sz="2800" dirty="0"/>
              <a:t>Se </a:t>
            </a:r>
            <a:r>
              <a:rPr lang="en-US" sz="2800" dirty="0" err="1"/>
              <a:t>debe</a:t>
            </a:r>
            <a:r>
              <a:rPr lang="en-US" sz="2800" dirty="0"/>
              <a:t> </a:t>
            </a:r>
            <a:r>
              <a:rPr lang="en-US" sz="2800" dirty="0" err="1"/>
              <a:t>crear</a:t>
            </a:r>
            <a:r>
              <a:rPr lang="en-US" sz="2800" dirty="0"/>
              <a:t> </a:t>
            </a:r>
            <a:r>
              <a:rPr lang="en-US" sz="2800" dirty="0" err="1"/>
              <a:t>una</a:t>
            </a:r>
            <a:r>
              <a:rPr lang="en-US" sz="2800" dirty="0"/>
              <a:t> </a:t>
            </a:r>
            <a:r>
              <a:rPr lang="en-US" sz="2800" dirty="0" err="1"/>
              <a:t>cadena</a:t>
            </a:r>
            <a:r>
              <a:rPr lang="en-US" sz="2800" dirty="0"/>
              <a:t> de </a:t>
            </a:r>
            <a:r>
              <a:rPr lang="en-US" sz="2800" dirty="0" err="1"/>
              <a:t>conexión</a:t>
            </a:r>
            <a:r>
              <a:rPr lang="en-US" sz="2800" dirty="0"/>
              <a:t>.</a:t>
            </a:r>
          </a:p>
          <a:p>
            <a:pPr marL="0" indent="0">
              <a:buNone/>
            </a:pPr>
            <a:endParaRPr lang="en-US" sz="2800" dirty="0"/>
          </a:p>
        </p:txBody>
      </p:sp>
      <p:pic>
        <p:nvPicPr>
          <p:cNvPr id="2" name="Imagen 1"/>
          <p:cNvPicPr>
            <a:picLocks noChangeAspect="1"/>
          </p:cNvPicPr>
          <p:nvPr/>
        </p:nvPicPr>
        <p:blipFill>
          <a:blip r:embed="rId3"/>
          <a:stretch>
            <a:fillRect/>
          </a:stretch>
        </p:blipFill>
        <p:spPr>
          <a:xfrm>
            <a:off x="5289176" y="1123908"/>
            <a:ext cx="6902824" cy="5734092"/>
          </a:xfrm>
          <a:prstGeom prst="rect">
            <a:avLst/>
          </a:prstGeom>
        </p:spPr>
      </p:pic>
    </p:spTree>
    <p:extLst>
      <p:ext uri="{BB962C8B-B14F-4D97-AF65-F5344CB8AC3E}">
        <p14:creationId xmlns:p14="http://schemas.microsoft.com/office/powerpoint/2010/main" val="10642737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a:spLocks noGrp="1"/>
          </p:cNvSpPr>
          <p:nvPr>
            <p:ph type="title"/>
          </p:nvPr>
        </p:nvSpPr>
        <p:spPr>
          <a:xfrm>
            <a:off x="269241" y="289957"/>
            <a:ext cx="11655840" cy="899537"/>
          </a:xfrm>
        </p:spPr>
        <p:txBody>
          <a:bodyPr/>
          <a:lstStyle/>
          <a:p>
            <a:r>
              <a:rPr lang="en-US" sz="4400" b="1" dirty="0" err="1">
                <a:solidFill>
                  <a:srgbClr val="00BCF2"/>
                </a:solidFill>
              </a:rPr>
              <a:t>Tablas</a:t>
            </a:r>
            <a:endParaRPr lang="en-US" sz="4400" dirty="0">
              <a:solidFill>
                <a:srgbClr val="00BCF2"/>
              </a:solidFill>
            </a:endParaRPr>
          </a:p>
        </p:txBody>
      </p:sp>
      <p:sp>
        <p:nvSpPr>
          <p:cNvPr id="12" name="Text Placeholder 2"/>
          <p:cNvSpPr txBox="1">
            <a:spLocks/>
          </p:cNvSpPr>
          <p:nvPr/>
        </p:nvSpPr>
        <p:spPr>
          <a:xfrm>
            <a:off x="500743" y="1189493"/>
            <a:ext cx="11424338" cy="5534036"/>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err="1"/>
              <a:t>Dependiendo</a:t>
            </a:r>
            <a:r>
              <a:rPr lang="en-US" sz="2800" dirty="0"/>
              <a:t> del </a:t>
            </a:r>
            <a:r>
              <a:rPr lang="en-US" sz="2800" dirty="0" err="1"/>
              <a:t>tipo</a:t>
            </a:r>
            <a:r>
              <a:rPr lang="en-US" sz="2800" dirty="0"/>
              <a:t> de </a:t>
            </a:r>
            <a:r>
              <a:rPr lang="en-US" sz="2800" dirty="0" err="1"/>
              <a:t>servicio</a:t>
            </a:r>
            <a:r>
              <a:rPr lang="en-US" sz="2800" dirty="0"/>
              <a:t>, el </a:t>
            </a:r>
            <a:r>
              <a:rPr lang="en-US" sz="2800" dirty="0" err="1"/>
              <a:t>proceso</a:t>
            </a:r>
            <a:r>
              <a:rPr lang="en-US" sz="2800" dirty="0"/>
              <a:t> para </a:t>
            </a:r>
            <a:r>
              <a:rPr lang="en-US" sz="2800" dirty="0" err="1"/>
              <a:t>añadir</a:t>
            </a:r>
            <a:r>
              <a:rPr lang="en-US" sz="2800" dirty="0"/>
              <a:t> </a:t>
            </a:r>
            <a:r>
              <a:rPr lang="en-US" sz="2800" dirty="0" err="1"/>
              <a:t>una</a:t>
            </a:r>
            <a:r>
              <a:rPr lang="en-US" sz="2800" dirty="0"/>
              <a:t> </a:t>
            </a:r>
            <a:r>
              <a:rPr lang="en-US" sz="2800" dirty="0" err="1"/>
              <a:t>nueva</a:t>
            </a:r>
            <a:r>
              <a:rPr lang="en-US" sz="2800" dirty="0"/>
              <a:t> </a:t>
            </a:r>
            <a:r>
              <a:rPr lang="en-US" sz="2800" dirty="0" err="1"/>
              <a:t>tabla</a:t>
            </a:r>
            <a:r>
              <a:rPr lang="en-US" sz="2800" dirty="0"/>
              <a:t> </a:t>
            </a:r>
            <a:r>
              <a:rPr lang="en-US" sz="2800" dirty="0" err="1"/>
              <a:t>es</a:t>
            </a:r>
            <a:r>
              <a:rPr lang="en-US" sz="2800" dirty="0"/>
              <a:t> </a:t>
            </a:r>
            <a:r>
              <a:rPr lang="en-US" sz="2800" dirty="0" err="1"/>
              <a:t>diferente</a:t>
            </a:r>
            <a:r>
              <a:rPr lang="en-US" sz="2800" dirty="0"/>
              <a:t>. Sin embargo, de </a:t>
            </a:r>
            <a:r>
              <a:rPr lang="en-US" sz="2800" dirty="0" err="1"/>
              <a:t>cara</a:t>
            </a:r>
            <a:r>
              <a:rPr lang="en-US" sz="2800" dirty="0"/>
              <a:t> a </a:t>
            </a:r>
            <a:r>
              <a:rPr lang="en-US" sz="2800" dirty="0" err="1"/>
              <a:t>los</a:t>
            </a:r>
            <a:r>
              <a:rPr lang="en-US" sz="2800" dirty="0"/>
              <a:t> endpoints </a:t>
            </a:r>
            <a:r>
              <a:rPr lang="en-US" sz="2800" dirty="0" err="1"/>
              <a:t>expuestos</a:t>
            </a:r>
            <a:r>
              <a:rPr lang="en-US" sz="2800" dirty="0"/>
              <a:t> no hay </a:t>
            </a:r>
            <a:r>
              <a:rPr lang="en-US" sz="2800" dirty="0" err="1"/>
              <a:t>diferencias</a:t>
            </a:r>
            <a:r>
              <a:rPr lang="en-US" sz="2800" dirty="0"/>
              <a:t>.</a:t>
            </a:r>
          </a:p>
          <a:p>
            <a:r>
              <a:rPr lang="en-US" sz="2800" b="1" dirty="0"/>
              <a:t>Node.js</a:t>
            </a:r>
            <a:r>
              <a:rPr lang="en-US" sz="2800" dirty="0"/>
              <a:t>: </a:t>
            </a:r>
            <a:r>
              <a:rPr lang="en-US" sz="2800" dirty="0" err="1"/>
              <a:t>Incluye</a:t>
            </a:r>
            <a:r>
              <a:rPr lang="en-US" sz="2800" dirty="0"/>
              <a:t> </a:t>
            </a:r>
            <a:r>
              <a:rPr lang="en-US" sz="2800" dirty="0" err="1"/>
              <a:t>una</a:t>
            </a:r>
            <a:r>
              <a:rPr lang="en-US" sz="2800" dirty="0"/>
              <a:t> </a:t>
            </a:r>
            <a:r>
              <a:rPr lang="en-US" sz="2800" dirty="0" err="1"/>
              <a:t>opación</a:t>
            </a:r>
            <a:r>
              <a:rPr lang="en-US" sz="2800" dirty="0"/>
              <a:t> que NO require </a:t>
            </a:r>
            <a:r>
              <a:rPr lang="en-US" sz="2800" dirty="0" err="1"/>
              <a:t>código</a:t>
            </a:r>
            <a:r>
              <a:rPr lang="en-US" sz="2800" dirty="0"/>
              <a:t> y se </a:t>
            </a:r>
            <a:r>
              <a:rPr lang="en-US" sz="2800" dirty="0" err="1"/>
              <a:t>puede</a:t>
            </a:r>
            <a:r>
              <a:rPr lang="en-US" sz="2800" dirty="0"/>
              <a:t> </a:t>
            </a:r>
            <a:r>
              <a:rPr lang="en-US" sz="2800" dirty="0" err="1"/>
              <a:t>gestionar</a:t>
            </a:r>
            <a:r>
              <a:rPr lang="en-US" sz="2800" dirty="0"/>
              <a:t> </a:t>
            </a:r>
            <a:r>
              <a:rPr lang="en-US" sz="2800" dirty="0" err="1"/>
              <a:t>totalmente</a:t>
            </a:r>
            <a:r>
              <a:rPr lang="en-US" sz="2800" dirty="0"/>
              <a:t> </a:t>
            </a:r>
            <a:r>
              <a:rPr lang="en-US" sz="2800" dirty="0" err="1"/>
              <a:t>desde</a:t>
            </a:r>
            <a:r>
              <a:rPr lang="en-US" sz="2800" dirty="0"/>
              <a:t> el portal. </a:t>
            </a:r>
            <a:r>
              <a:rPr lang="en-US" sz="2800" dirty="0" err="1"/>
              <a:t>Incluye</a:t>
            </a:r>
            <a:r>
              <a:rPr lang="en-US" sz="2800" dirty="0"/>
              <a:t> </a:t>
            </a:r>
            <a:r>
              <a:rPr lang="en-US" sz="2800" dirty="0" err="1"/>
              <a:t>opciones</a:t>
            </a:r>
            <a:r>
              <a:rPr lang="en-US" sz="2800" dirty="0"/>
              <a:t> </a:t>
            </a:r>
            <a:r>
              <a:rPr lang="en-US" sz="2800" dirty="0" err="1"/>
              <a:t>básicas</a:t>
            </a:r>
            <a:r>
              <a:rPr lang="en-US" sz="2800" dirty="0"/>
              <a:t> de extension para las </a:t>
            </a:r>
            <a:r>
              <a:rPr lang="en-US" sz="2800" dirty="0" err="1"/>
              <a:t>operaciones</a:t>
            </a:r>
            <a:r>
              <a:rPr lang="en-US" sz="2800" dirty="0"/>
              <a:t> </a:t>
            </a:r>
            <a:r>
              <a:rPr lang="en-US" sz="2800" dirty="0" err="1"/>
              <a:t>básicas</a:t>
            </a:r>
            <a:r>
              <a:rPr lang="en-US" sz="2800" dirty="0"/>
              <a:t> de CRUD (leer, </a:t>
            </a:r>
            <a:r>
              <a:rPr lang="en-US" sz="2800" dirty="0" err="1"/>
              <a:t>insertar</a:t>
            </a:r>
            <a:r>
              <a:rPr lang="en-US" sz="2800" dirty="0"/>
              <a:t>, </a:t>
            </a:r>
            <a:r>
              <a:rPr lang="en-US" sz="2800" dirty="0" err="1"/>
              <a:t>actualizar</a:t>
            </a:r>
            <a:r>
              <a:rPr lang="en-US" sz="2800" dirty="0"/>
              <a:t> y </a:t>
            </a:r>
            <a:r>
              <a:rPr lang="en-US" sz="2800" dirty="0" err="1"/>
              <a:t>eliminar</a:t>
            </a:r>
            <a:r>
              <a:rPr lang="en-US" sz="2800" dirty="0"/>
              <a:t>).</a:t>
            </a:r>
          </a:p>
          <a:p>
            <a:r>
              <a:rPr lang="en-US" sz="2800" b="1" dirty="0"/>
              <a:t>ASP.NET</a:t>
            </a:r>
            <a:r>
              <a:rPr lang="en-US" sz="2800" dirty="0"/>
              <a:t>: </a:t>
            </a:r>
            <a:r>
              <a:rPr lang="en-US" sz="2800" dirty="0" err="1"/>
              <a:t>Requiere</a:t>
            </a:r>
            <a:r>
              <a:rPr lang="en-US" sz="2800" dirty="0"/>
              <a:t> un </a:t>
            </a:r>
            <a:r>
              <a:rPr lang="en-US" sz="2800" dirty="0" err="1"/>
              <a:t>controlador</a:t>
            </a:r>
            <a:r>
              <a:rPr lang="en-US" sz="2800" dirty="0"/>
              <a:t> </a:t>
            </a:r>
            <a:r>
              <a:rPr lang="en-US" sz="2800" dirty="0" err="1"/>
              <a:t>desarrollado</a:t>
            </a:r>
            <a:r>
              <a:rPr lang="en-US" sz="2800" dirty="0"/>
              <a:t> para accede a la base de </a:t>
            </a:r>
            <a:r>
              <a:rPr lang="en-US" sz="2800" dirty="0" err="1"/>
              <a:t>datos</a:t>
            </a:r>
            <a:r>
              <a:rPr lang="en-US" sz="2800" dirty="0"/>
              <a:t> y </a:t>
            </a:r>
            <a:r>
              <a:rPr lang="en-US" sz="2800" dirty="0" err="1"/>
              <a:t>exponer</a:t>
            </a:r>
            <a:r>
              <a:rPr lang="en-US" sz="2800" dirty="0"/>
              <a:t> un endpoint RESTful. </a:t>
            </a:r>
            <a:r>
              <a:rPr lang="en-US" sz="2800" dirty="0" err="1"/>
              <a:t>Otorga</a:t>
            </a:r>
            <a:r>
              <a:rPr lang="en-US" sz="2800" dirty="0"/>
              <a:t> control absolute </a:t>
            </a:r>
            <a:r>
              <a:rPr lang="en-US" sz="2800" dirty="0" err="1"/>
              <a:t>sobre</a:t>
            </a:r>
            <a:r>
              <a:rPr lang="en-US" sz="2800" dirty="0"/>
              <a:t> el endpoint y la </a:t>
            </a:r>
            <a:r>
              <a:rPr lang="en-US" sz="2800" dirty="0" err="1"/>
              <a:t>lógica</a:t>
            </a:r>
            <a:r>
              <a:rPr lang="en-US" sz="2800" dirty="0"/>
              <a:t> </a:t>
            </a:r>
            <a:r>
              <a:rPr lang="en-US" sz="2800" dirty="0" err="1"/>
              <a:t>correspondiente</a:t>
            </a:r>
            <a:r>
              <a:rPr lang="en-US" sz="2800" dirty="0"/>
              <a:t> a la </a:t>
            </a:r>
            <a:r>
              <a:rPr lang="en-US" sz="2800" dirty="0" err="1"/>
              <a:t>parte</a:t>
            </a:r>
            <a:r>
              <a:rPr lang="en-US" sz="2800" dirty="0"/>
              <a:t> del </a:t>
            </a:r>
            <a:r>
              <a:rPr lang="en-US" sz="2800" dirty="0" err="1"/>
              <a:t>servidor</a:t>
            </a:r>
            <a:r>
              <a:rPr lang="en-US" sz="2800" dirty="0"/>
              <a:t>.</a:t>
            </a:r>
          </a:p>
          <a:p>
            <a:pPr marL="0" indent="0">
              <a:buNone/>
            </a:pPr>
            <a:endParaRPr lang="en-US" sz="2800" dirty="0"/>
          </a:p>
        </p:txBody>
      </p:sp>
    </p:spTree>
    <p:extLst>
      <p:ext uri="{BB962C8B-B14F-4D97-AF65-F5344CB8AC3E}">
        <p14:creationId xmlns:p14="http://schemas.microsoft.com/office/powerpoint/2010/main" val="2743397163"/>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a:spLocks noGrp="1"/>
          </p:cNvSpPr>
          <p:nvPr>
            <p:ph type="title"/>
          </p:nvPr>
        </p:nvSpPr>
        <p:spPr>
          <a:xfrm>
            <a:off x="269241" y="289957"/>
            <a:ext cx="11655840" cy="899537"/>
          </a:xfrm>
        </p:spPr>
        <p:txBody>
          <a:bodyPr/>
          <a:lstStyle/>
          <a:p>
            <a:r>
              <a:rPr lang="en-US" sz="4400" b="1" dirty="0" err="1">
                <a:solidFill>
                  <a:srgbClr val="00BCF2"/>
                </a:solidFill>
              </a:rPr>
              <a:t>Tablas</a:t>
            </a:r>
            <a:r>
              <a:rPr lang="en-US" sz="4400" b="1" dirty="0">
                <a:solidFill>
                  <a:srgbClr val="00BCF2"/>
                </a:solidFill>
              </a:rPr>
              <a:t> </a:t>
            </a:r>
            <a:r>
              <a:rPr lang="en-US" sz="4400" b="1" dirty="0" err="1">
                <a:solidFill>
                  <a:srgbClr val="00BCF2"/>
                </a:solidFill>
              </a:rPr>
              <a:t>en</a:t>
            </a:r>
            <a:r>
              <a:rPr lang="en-US" sz="4400" b="1" dirty="0">
                <a:solidFill>
                  <a:srgbClr val="00BCF2"/>
                </a:solidFill>
              </a:rPr>
              <a:t> backend node.js</a:t>
            </a:r>
            <a:endParaRPr lang="en-US" sz="4400" dirty="0">
              <a:solidFill>
                <a:srgbClr val="00BCF2"/>
              </a:solidFill>
            </a:endParaRPr>
          </a:p>
        </p:txBody>
      </p:sp>
      <p:sp>
        <p:nvSpPr>
          <p:cNvPr id="12" name="Text Placeholder 2"/>
          <p:cNvSpPr txBox="1">
            <a:spLocks/>
          </p:cNvSpPr>
          <p:nvPr/>
        </p:nvSpPr>
        <p:spPr>
          <a:xfrm>
            <a:off x="500743" y="1189493"/>
            <a:ext cx="11424338" cy="5534036"/>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a:t>Node.js </a:t>
            </a:r>
            <a:r>
              <a:rPr lang="en-US" dirty="0" err="1"/>
              <a:t>ofrece</a:t>
            </a:r>
            <a:r>
              <a:rPr lang="en-US" dirty="0"/>
              <a:t> sin </a:t>
            </a:r>
            <a:r>
              <a:rPr lang="en-US" dirty="0" err="1"/>
              <a:t>necesidad</a:t>
            </a:r>
            <a:r>
              <a:rPr lang="en-US" dirty="0"/>
              <a:t> de </a:t>
            </a:r>
            <a:r>
              <a:rPr lang="en-US" dirty="0" err="1"/>
              <a:t>desarrollar</a:t>
            </a:r>
            <a:r>
              <a:rPr lang="en-US" dirty="0"/>
              <a:t> </a:t>
            </a:r>
            <a:r>
              <a:rPr lang="en-US" dirty="0" err="1"/>
              <a:t>código</a:t>
            </a:r>
            <a:r>
              <a:rPr lang="en-US" dirty="0"/>
              <a:t> </a:t>
            </a:r>
            <a:r>
              <a:rPr lang="en-US" dirty="0" err="1"/>
              <a:t>una</a:t>
            </a:r>
            <a:r>
              <a:rPr lang="en-US" dirty="0"/>
              <a:t> forma </a:t>
            </a:r>
            <a:r>
              <a:rPr lang="en-US" dirty="0" err="1"/>
              <a:t>rápida</a:t>
            </a:r>
            <a:r>
              <a:rPr lang="en-US" dirty="0"/>
              <a:t> y </a:t>
            </a:r>
            <a:r>
              <a:rPr lang="en-US" dirty="0" err="1"/>
              <a:t>sencilla</a:t>
            </a:r>
            <a:r>
              <a:rPr lang="en-US" dirty="0"/>
              <a:t> de </a:t>
            </a:r>
            <a:r>
              <a:rPr lang="en-US" dirty="0" err="1"/>
              <a:t>acceso</a:t>
            </a:r>
            <a:r>
              <a:rPr lang="en-US" dirty="0"/>
              <a:t> a </a:t>
            </a:r>
            <a:r>
              <a:rPr lang="en-US" dirty="0" err="1"/>
              <a:t>datos</a:t>
            </a:r>
            <a:r>
              <a:rPr lang="en-US" dirty="0"/>
              <a:t> SQL </a:t>
            </a:r>
            <a:r>
              <a:rPr lang="en-US" dirty="0" err="1"/>
              <a:t>utilizando</a:t>
            </a:r>
            <a:r>
              <a:rPr lang="en-US" dirty="0"/>
              <a:t> la API </a:t>
            </a:r>
            <a:r>
              <a:rPr lang="en-US" b="1" dirty="0"/>
              <a:t>easy tables</a:t>
            </a:r>
            <a:r>
              <a:rPr lang="en-US" dirty="0"/>
              <a:t>.</a:t>
            </a:r>
          </a:p>
          <a:p>
            <a:pPr marL="0" indent="0">
              <a:buNone/>
            </a:pPr>
            <a:endParaRPr lang="en-US" dirty="0"/>
          </a:p>
          <a:p>
            <a:pPr marL="0" indent="0">
              <a:buNone/>
            </a:pPr>
            <a:r>
              <a:rPr lang="en-US" dirty="0" err="1"/>
              <a:t>Utilizando</a:t>
            </a:r>
            <a:r>
              <a:rPr lang="en-US" dirty="0"/>
              <a:t> easy tables </a:t>
            </a:r>
            <a:r>
              <a:rPr lang="en-US" dirty="0" err="1"/>
              <a:t>conseguimos</a:t>
            </a:r>
            <a:r>
              <a:rPr lang="en-US" dirty="0"/>
              <a:t>:</a:t>
            </a:r>
          </a:p>
          <a:p>
            <a:r>
              <a:rPr lang="en-US" dirty="0" err="1"/>
              <a:t>Uso</a:t>
            </a:r>
            <a:r>
              <a:rPr lang="en-US" dirty="0"/>
              <a:t> de SQL Azure </a:t>
            </a:r>
            <a:r>
              <a:rPr lang="en-US" dirty="0" err="1"/>
              <a:t>como</a:t>
            </a:r>
            <a:r>
              <a:rPr lang="en-US" dirty="0"/>
              <a:t> </a:t>
            </a:r>
            <a:r>
              <a:rPr lang="en-US" dirty="0" err="1"/>
              <a:t>almacenamiento</a:t>
            </a:r>
            <a:endParaRPr lang="en-US" dirty="0"/>
          </a:p>
          <a:p>
            <a:r>
              <a:rPr lang="en-US" dirty="0" err="1"/>
              <a:t>Expone</a:t>
            </a:r>
            <a:r>
              <a:rPr lang="en-US" dirty="0"/>
              <a:t> endpoints </a:t>
            </a:r>
            <a:r>
              <a:rPr lang="en-US" dirty="0" err="1"/>
              <a:t>Odata</a:t>
            </a:r>
            <a:r>
              <a:rPr lang="en-US" dirty="0"/>
              <a:t> sin </a:t>
            </a:r>
            <a:r>
              <a:rPr lang="en-US" dirty="0" err="1"/>
              <a:t>necesidad</a:t>
            </a:r>
            <a:r>
              <a:rPr lang="en-US" dirty="0"/>
              <a:t> de </a:t>
            </a:r>
            <a:r>
              <a:rPr lang="en-US" dirty="0" err="1"/>
              <a:t>código</a:t>
            </a:r>
            <a:endParaRPr lang="en-US" dirty="0"/>
          </a:p>
          <a:p>
            <a:r>
              <a:rPr lang="en-US" dirty="0"/>
              <a:t>Se </a:t>
            </a:r>
            <a:r>
              <a:rPr lang="en-US" dirty="0" err="1"/>
              <a:t>puede</a:t>
            </a:r>
            <a:r>
              <a:rPr lang="en-US" dirty="0"/>
              <a:t> </a:t>
            </a:r>
            <a:r>
              <a:rPr lang="en-US" dirty="0" err="1"/>
              <a:t>modificar</a:t>
            </a:r>
            <a:r>
              <a:rPr lang="en-US" dirty="0"/>
              <a:t> y </a:t>
            </a:r>
            <a:r>
              <a:rPr lang="en-US" dirty="0" err="1"/>
              <a:t>gestionar</a:t>
            </a:r>
            <a:r>
              <a:rPr lang="en-US" dirty="0"/>
              <a:t> el </a:t>
            </a:r>
            <a:r>
              <a:rPr lang="en-US" dirty="0" err="1"/>
              <a:t>esquema</a:t>
            </a:r>
            <a:r>
              <a:rPr lang="en-US" dirty="0"/>
              <a:t> </a:t>
            </a:r>
            <a:r>
              <a:rPr lang="en-US" dirty="0" err="1"/>
              <a:t>directamente</a:t>
            </a:r>
            <a:r>
              <a:rPr lang="en-US" dirty="0"/>
              <a:t> </a:t>
            </a:r>
            <a:r>
              <a:rPr lang="en-US" dirty="0" err="1"/>
              <a:t>desde</a:t>
            </a:r>
            <a:r>
              <a:rPr lang="en-US" dirty="0"/>
              <a:t> el portal Azure</a:t>
            </a:r>
          </a:p>
          <a:p>
            <a:pPr marL="0" indent="0">
              <a:buNone/>
            </a:pPr>
            <a:endParaRPr lang="en-US" sz="2800" dirty="0"/>
          </a:p>
        </p:txBody>
      </p:sp>
    </p:spTree>
    <p:extLst>
      <p:ext uri="{BB962C8B-B14F-4D97-AF65-F5344CB8AC3E}">
        <p14:creationId xmlns:p14="http://schemas.microsoft.com/office/powerpoint/2010/main" val="4206483037"/>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a:spLocks noGrp="1"/>
          </p:cNvSpPr>
          <p:nvPr>
            <p:ph type="title"/>
          </p:nvPr>
        </p:nvSpPr>
        <p:spPr>
          <a:xfrm>
            <a:off x="269241" y="289957"/>
            <a:ext cx="11655840" cy="899537"/>
          </a:xfrm>
        </p:spPr>
        <p:txBody>
          <a:bodyPr/>
          <a:lstStyle/>
          <a:p>
            <a:r>
              <a:rPr lang="en-US" sz="4400" b="1" dirty="0" err="1">
                <a:solidFill>
                  <a:srgbClr val="00BCF2"/>
                </a:solidFill>
              </a:rPr>
              <a:t>Tablas</a:t>
            </a:r>
            <a:r>
              <a:rPr lang="en-US" sz="4400" b="1" dirty="0">
                <a:solidFill>
                  <a:srgbClr val="00BCF2"/>
                </a:solidFill>
              </a:rPr>
              <a:t> </a:t>
            </a:r>
            <a:r>
              <a:rPr lang="en-US" sz="4400" b="1" dirty="0" err="1">
                <a:solidFill>
                  <a:srgbClr val="00BCF2"/>
                </a:solidFill>
              </a:rPr>
              <a:t>en</a:t>
            </a:r>
            <a:r>
              <a:rPr lang="en-US" sz="4400" b="1" dirty="0">
                <a:solidFill>
                  <a:srgbClr val="00BCF2"/>
                </a:solidFill>
              </a:rPr>
              <a:t> </a:t>
            </a:r>
            <a:r>
              <a:rPr lang="en-US" sz="4400" b="1">
                <a:solidFill>
                  <a:srgbClr val="00BCF2"/>
                </a:solidFill>
              </a:rPr>
              <a:t>backend node</a:t>
            </a:r>
            <a:r>
              <a:rPr lang="en-US" sz="4400" b="1" dirty="0">
                <a:solidFill>
                  <a:srgbClr val="00BCF2"/>
                </a:solidFill>
              </a:rPr>
              <a:t>.js</a:t>
            </a:r>
            <a:endParaRPr lang="en-US" sz="4400" dirty="0">
              <a:solidFill>
                <a:srgbClr val="00BCF2"/>
              </a:solidFill>
            </a:endParaRPr>
          </a:p>
        </p:txBody>
      </p:sp>
      <p:sp>
        <p:nvSpPr>
          <p:cNvPr id="12" name="Text Placeholder 2"/>
          <p:cNvSpPr txBox="1">
            <a:spLocks/>
          </p:cNvSpPr>
          <p:nvPr/>
        </p:nvSpPr>
        <p:spPr>
          <a:xfrm>
            <a:off x="4674870" y="1189493"/>
            <a:ext cx="7250209" cy="5534036"/>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t>Para </a:t>
            </a:r>
            <a:r>
              <a:rPr lang="en-US" sz="2800" dirty="0" err="1"/>
              <a:t>poder</a:t>
            </a:r>
            <a:r>
              <a:rPr lang="en-US" sz="2800" dirty="0"/>
              <a:t> </a:t>
            </a:r>
            <a:r>
              <a:rPr lang="en-US" sz="2800" dirty="0" err="1"/>
              <a:t>trabajar</a:t>
            </a:r>
            <a:r>
              <a:rPr lang="en-US" sz="2800" dirty="0"/>
              <a:t> con Easy tables, la mobile app </a:t>
            </a:r>
            <a:r>
              <a:rPr lang="en-US" sz="2800" dirty="0" err="1"/>
              <a:t>debe</a:t>
            </a:r>
            <a:r>
              <a:rPr lang="en-US" sz="2800" dirty="0"/>
              <a:t> </a:t>
            </a:r>
            <a:r>
              <a:rPr lang="en-US" sz="2800" dirty="0" err="1"/>
              <a:t>tener</a:t>
            </a:r>
            <a:r>
              <a:rPr lang="en-US" sz="2800" dirty="0"/>
              <a:t> </a:t>
            </a:r>
            <a:r>
              <a:rPr lang="en-US" sz="2800" dirty="0" err="1"/>
              <a:t>configurada</a:t>
            </a:r>
            <a:r>
              <a:rPr lang="en-US" sz="2800" dirty="0"/>
              <a:t> las </a:t>
            </a:r>
            <a:r>
              <a:rPr lang="en-US" sz="2800" dirty="0" err="1"/>
              <a:t>tablas</a:t>
            </a:r>
            <a:r>
              <a:rPr lang="en-US" sz="2800" dirty="0"/>
              <a:t> </a:t>
            </a:r>
            <a:r>
              <a:rPr lang="en-US" sz="2800" dirty="0" err="1"/>
              <a:t>fáciles</a:t>
            </a:r>
            <a:r>
              <a:rPr lang="en-US" sz="2800" dirty="0"/>
              <a:t>.</a:t>
            </a:r>
          </a:p>
          <a:p>
            <a:pPr marL="0" indent="0">
              <a:buNone/>
            </a:pPr>
            <a:endParaRPr lang="en-US" sz="2800" dirty="0"/>
          </a:p>
          <a:p>
            <a:pPr marL="0" indent="0">
              <a:buNone/>
            </a:pPr>
            <a:r>
              <a:rPr lang="en-US" sz="2800" dirty="0" err="1"/>
              <a:t>Configurar</a:t>
            </a:r>
            <a:r>
              <a:rPr lang="en-US" sz="2800" dirty="0"/>
              <a:t> Easy tables </a:t>
            </a:r>
            <a:r>
              <a:rPr lang="en-US" sz="2800" dirty="0" err="1"/>
              <a:t>es</a:t>
            </a:r>
            <a:r>
              <a:rPr lang="en-US" sz="2800" dirty="0"/>
              <a:t> tan </a:t>
            </a:r>
            <a:r>
              <a:rPr lang="en-US" sz="2800" dirty="0" err="1"/>
              <a:t>sencillo</a:t>
            </a:r>
            <a:r>
              <a:rPr lang="en-US" sz="2800" dirty="0"/>
              <a:t> </a:t>
            </a:r>
            <a:r>
              <a:rPr lang="en-US" sz="2800" dirty="0" err="1"/>
              <a:t>como</a:t>
            </a:r>
            <a:r>
              <a:rPr lang="en-US" sz="2800" dirty="0"/>
              <a:t> </a:t>
            </a:r>
            <a:r>
              <a:rPr lang="en-US" sz="2800" dirty="0" err="1"/>
              <a:t>realizar</a:t>
            </a:r>
            <a:r>
              <a:rPr lang="en-US" sz="2800" dirty="0"/>
              <a:t> un par de </a:t>
            </a:r>
            <a:r>
              <a:rPr lang="en-US" sz="2800" dirty="0" err="1"/>
              <a:t>clics</a:t>
            </a:r>
            <a:r>
              <a:rPr lang="en-US" sz="2800" dirty="0"/>
              <a:t> </a:t>
            </a:r>
            <a:r>
              <a:rPr lang="en-US" sz="2800" dirty="0" err="1"/>
              <a:t>en</a:t>
            </a:r>
            <a:r>
              <a:rPr lang="en-US" sz="2800" dirty="0"/>
              <a:t> el portal.</a:t>
            </a:r>
          </a:p>
          <a:p>
            <a:pPr marL="0" indent="0">
              <a:buNone/>
            </a:pPr>
            <a:endParaRPr lang="en-US" sz="2800" dirty="0"/>
          </a:p>
          <a:p>
            <a:pPr marL="0" indent="0">
              <a:buNone/>
            </a:pPr>
            <a:endParaRPr lang="en-US" sz="2800" dirty="0"/>
          </a:p>
        </p:txBody>
      </p:sp>
      <p:pic>
        <p:nvPicPr>
          <p:cNvPr id="2" name="Imagen 1"/>
          <p:cNvPicPr>
            <a:picLocks noChangeAspect="1"/>
          </p:cNvPicPr>
          <p:nvPr/>
        </p:nvPicPr>
        <p:blipFill>
          <a:blip r:embed="rId3"/>
          <a:stretch>
            <a:fillRect/>
          </a:stretch>
        </p:blipFill>
        <p:spPr>
          <a:xfrm>
            <a:off x="1" y="1235260"/>
            <a:ext cx="4674870" cy="5622740"/>
          </a:xfrm>
          <a:prstGeom prst="rect">
            <a:avLst/>
          </a:prstGeom>
        </p:spPr>
      </p:pic>
      <p:pic>
        <p:nvPicPr>
          <p:cNvPr id="3" name="Imagen 2"/>
          <p:cNvPicPr>
            <a:picLocks noChangeAspect="1"/>
          </p:cNvPicPr>
          <p:nvPr/>
        </p:nvPicPr>
        <p:blipFill>
          <a:blip r:embed="rId4"/>
          <a:stretch>
            <a:fillRect/>
          </a:stretch>
        </p:blipFill>
        <p:spPr>
          <a:xfrm>
            <a:off x="5827069" y="4327924"/>
            <a:ext cx="4945809" cy="281964"/>
          </a:xfrm>
          <a:prstGeom prst="rect">
            <a:avLst/>
          </a:prstGeom>
        </p:spPr>
      </p:pic>
    </p:spTree>
    <p:extLst>
      <p:ext uri="{BB962C8B-B14F-4D97-AF65-F5344CB8AC3E}">
        <p14:creationId xmlns:p14="http://schemas.microsoft.com/office/powerpoint/2010/main" val="3158679207"/>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a:spLocks noGrp="1"/>
          </p:cNvSpPr>
          <p:nvPr>
            <p:ph type="title"/>
          </p:nvPr>
        </p:nvSpPr>
        <p:spPr>
          <a:xfrm>
            <a:off x="269241" y="289957"/>
            <a:ext cx="11655840" cy="899537"/>
          </a:xfrm>
        </p:spPr>
        <p:txBody>
          <a:bodyPr/>
          <a:lstStyle/>
          <a:p>
            <a:r>
              <a:rPr lang="en-US" sz="4400" b="1" dirty="0" err="1">
                <a:solidFill>
                  <a:srgbClr val="00BCF2"/>
                </a:solidFill>
              </a:rPr>
              <a:t>Tablas</a:t>
            </a:r>
            <a:r>
              <a:rPr lang="en-US" sz="4400" b="1" dirty="0">
                <a:solidFill>
                  <a:srgbClr val="00BCF2"/>
                </a:solidFill>
              </a:rPr>
              <a:t> </a:t>
            </a:r>
            <a:r>
              <a:rPr lang="en-US" sz="4400" b="1" dirty="0" err="1">
                <a:solidFill>
                  <a:srgbClr val="00BCF2"/>
                </a:solidFill>
              </a:rPr>
              <a:t>en</a:t>
            </a:r>
            <a:r>
              <a:rPr lang="en-US" sz="4400" b="1" dirty="0">
                <a:solidFill>
                  <a:srgbClr val="00BCF2"/>
                </a:solidFill>
              </a:rPr>
              <a:t> </a:t>
            </a:r>
            <a:r>
              <a:rPr lang="en-US" sz="4400" b="1">
                <a:solidFill>
                  <a:srgbClr val="00BCF2"/>
                </a:solidFill>
              </a:rPr>
              <a:t>backend node</a:t>
            </a:r>
            <a:r>
              <a:rPr lang="en-US" sz="4400" b="1" dirty="0">
                <a:solidFill>
                  <a:srgbClr val="00BCF2"/>
                </a:solidFill>
              </a:rPr>
              <a:t>.js</a:t>
            </a:r>
            <a:endParaRPr lang="en-US" sz="4400" dirty="0">
              <a:solidFill>
                <a:srgbClr val="00BCF2"/>
              </a:solidFill>
            </a:endParaRPr>
          </a:p>
        </p:txBody>
      </p:sp>
      <p:sp>
        <p:nvSpPr>
          <p:cNvPr id="12" name="Text Placeholder 2"/>
          <p:cNvSpPr txBox="1">
            <a:spLocks/>
          </p:cNvSpPr>
          <p:nvPr/>
        </p:nvSpPr>
        <p:spPr>
          <a:xfrm>
            <a:off x="500743" y="1189493"/>
            <a:ext cx="11424338" cy="5534036"/>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a:t>Para </a:t>
            </a:r>
            <a:r>
              <a:rPr lang="en-US" dirty="0" err="1"/>
              <a:t>configurar</a:t>
            </a:r>
            <a:r>
              <a:rPr lang="en-US" dirty="0"/>
              <a:t> Easy tables se </a:t>
            </a:r>
            <a:r>
              <a:rPr lang="en-US" dirty="0" err="1"/>
              <a:t>requieren</a:t>
            </a:r>
            <a:r>
              <a:rPr lang="en-US" dirty="0"/>
              <a:t> dos </a:t>
            </a:r>
            <a:r>
              <a:rPr lang="en-US" dirty="0" err="1"/>
              <a:t>requisitos</a:t>
            </a:r>
            <a:r>
              <a:rPr lang="en-US" dirty="0"/>
              <a:t>:</a:t>
            </a:r>
          </a:p>
          <a:p>
            <a:pPr marL="514350" indent="-514350">
              <a:buFont typeface="+mj-lt"/>
              <a:buAutoNum type="arabicPeriod"/>
            </a:pPr>
            <a:r>
              <a:rPr lang="en-US" dirty="0" err="1"/>
              <a:t>Crear</a:t>
            </a:r>
            <a:r>
              <a:rPr lang="en-US" dirty="0"/>
              <a:t> o </a:t>
            </a:r>
            <a:r>
              <a:rPr lang="en-US" dirty="0" err="1"/>
              <a:t>utilizar</a:t>
            </a:r>
            <a:r>
              <a:rPr lang="en-US" dirty="0"/>
              <a:t> </a:t>
            </a:r>
            <a:r>
              <a:rPr lang="en-US" dirty="0" err="1"/>
              <a:t>una</a:t>
            </a:r>
            <a:r>
              <a:rPr lang="en-US" dirty="0"/>
              <a:t> </a:t>
            </a:r>
            <a:r>
              <a:rPr lang="en-US" dirty="0" err="1"/>
              <a:t>cadena</a:t>
            </a:r>
            <a:r>
              <a:rPr lang="en-US" dirty="0"/>
              <a:t> de </a:t>
            </a:r>
            <a:r>
              <a:rPr lang="en-US" dirty="0" err="1"/>
              <a:t>conexión</a:t>
            </a:r>
            <a:r>
              <a:rPr lang="en-US" dirty="0"/>
              <a:t> a </a:t>
            </a:r>
            <a:r>
              <a:rPr lang="en-US" dirty="0" err="1"/>
              <a:t>una</a:t>
            </a:r>
            <a:r>
              <a:rPr lang="en-US" dirty="0"/>
              <a:t> base de </a:t>
            </a:r>
            <a:r>
              <a:rPr lang="en-US" dirty="0" err="1"/>
              <a:t>datos</a:t>
            </a:r>
            <a:r>
              <a:rPr lang="en-US" dirty="0"/>
              <a:t> SQL </a:t>
            </a:r>
          </a:p>
          <a:p>
            <a:pPr marL="514350" indent="-514350">
              <a:buFont typeface="+mj-lt"/>
              <a:buAutoNum type="arabicPeriod"/>
            </a:pPr>
            <a:r>
              <a:rPr lang="en-US" dirty="0"/>
              <a:t>El App Service </a:t>
            </a:r>
            <a:r>
              <a:rPr lang="en-US" dirty="0" err="1"/>
              <a:t>debe</a:t>
            </a:r>
            <a:r>
              <a:rPr lang="en-US" dirty="0"/>
              <a:t> </a:t>
            </a:r>
            <a:r>
              <a:rPr lang="en-US" dirty="0" err="1"/>
              <a:t>ser</a:t>
            </a:r>
            <a:r>
              <a:rPr lang="en-US" dirty="0"/>
              <a:t> </a:t>
            </a:r>
            <a:r>
              <a:rPr lang="en-US" dirty="0" err="1"/>
              <a:t>configurado</a:t>
            </a:r>
            <a:r>
              <a:rPr lang="en-US" dirty="0"/>
              <a:t> para </a:t>
            </a:r>
            <a:r>
              <a:rPr lang="en-US" dirty="0" err="1"/>
              <a:t>usar</a:t>
            </a:r>
            <a:r>
              <a:rPr lang="en-US" dirty="0"/>
              <a:t> easy tables.</a:t>
            </a:r>
          </a:p>
          <a:p>
            <a:pPr marL="514350" indent="-514350">
              <a:buFont typeface="+mj-lt"/>
              <a:buAutoNum type="arabicPeriod"/>
            </a:pPr>
            <a:endParaRPr lang="en-US" dirty="0"/>
          </a:p>
          <a:p>
            <a:pPr marL="0" indent="0">
              <a:buNone/>
            </a:pPr>
            <a:r>
              <a:rPr lang="en-US" dirty="0" err="1"/>
              <a:t>Tras</a:t>
            </a:r>
            <a:r>
              <a:rPr lang="en-US" dirty="0"/>
              <a:t> </a:t>
            </a:r>
            <a:r>
              <a:rPr lang="en-US" dirty="0" err="1"/>
              <a:t>completar</a:t>
            </a:r>
            <a:r>
              <a:rPr lang="en-US" dirty="0"/>
              <a:t> la </a:t>
            </a:r>
            <a:r>
              <a:rPr lang="en-US" dirty="0" err="1"/>
              <a:t>configuración</a:t>
            </a:r>
            <a:r>
              <a:rPr lang="en-US" dirty="0"/>
              <a:t> </a:t>
            </a:r>
            <a:r>
              <a:rPr lang="en-US" dirty="0" err="1"/>
              <a:t>podemos</a:t>
            </a:r>
            <a:r>
              <a:rPr lang="en-US" dirty="0"/>
              <a:t> </a:t>
            </a:r>
            <a:r>
              <a:rPr lang="en-US" dirty="0" err="1"/>
              <a:t>crear</a:t>
            </a:r>
            <a:r>
              <a:rPr lang="en-US" dirty="0"/>
              <a:t> </a:t>
            </a:r>
            <a:r>
              <a:rPr lang="en-US" dirty="0" err="1"/>
              <a:t>tablas</a:t>
            </a:r>
            <a:r>
              <a:rPr lang="en-US" dirty="0"/>
              <a:t>. Se </a:t>
            </a:r>
            <a:r>
              <a:rPr lang="en-US" dirty="0" err="1"/>
              <a:t>pueden</a:t>
            </a:r>
            <a:r>
              <a:rPr lang="en-US" dirty="0"/>
              <a:t> </a:t>
            </a:r>
            <a:r>
              <a:rPr lang="en-US" dirty="0" err="1"/>
              <a:t>crear</a:t>
            </a:r>
            <a:r>
              <a:rPr lang="en-US" dirty="0"/>
              <a:t> </a:t>
            </a:r>
            <a:r>
              <a:rPr lang="en-US" dirty="0" err="1"/>
              <a:t>tablas</a:t>
            </a:r>
            <a:r>
              <a:rPr lang="en-US" dirty="0"/>
              <a:t> de dos </a:t>
            </a:r>
            <a:r>
              <a:rPr lang="en-US" dirty="0" err="1"/>
              <a:t>formas</a:t>
            </a:r>
            <a:r>
              <a:rPr lang="en-US" dirty="0"/>
              <a:t> </a:t>
            </a:r>
            <a:r>
              <a:rPr lang="en-US" dirty="0" err="1"/>
              <a:t>diferentes</a:t>
            </a:r>
            <a:r>
              <a:rPr lang="en-US" dirty="0"/>
              <a:t>:</a:t>
            </a:r>
          </a:p>
          <a:p>
            <a:pPr marL="514350" indent="-514350">
              <a:buFont typeface="+mj-lt"/>
              <a:buAutoNum type="arabicPeriod"/>
            </a:pPr>
            <a:r>
              <a:rPr lang="en-US" dirty="0"/>
              <a:t>Portal Azure</a:t>
            </a:r>
          </a:p>
          <a:p>
            <a:pPr marL="514350" indent="-514350">
              <a:buFont typeface="+mj-lt"/>
              <a:buAutoNum type="arabicPeriod"/>
            </a:pPr>
            <a:r>
              <a:rPr lang="en-US" dirty="0"/>
              <a:t>JSON</a:t>
            </a:r>
          </a:p>
          <a:p>
            <a:pPr marL="0" indent="0">
              <a:buNone/>
            </a:pPr>
            <a:endParaRPr lang="en-US" sz="2800" dirty="0"/>
          </a:p>
        </p:txBody>
      </p:sp>
    </p:spTree>
    <p:extLst>
      <p:ext uri="{BB962C8B-B14F-4D97-AF65-F5344CB8AC3E}">
        <p14:creationId xmlns:p14="http://schemas.microsoft.com/office/powerpoint/2010/main" val="2739730392"/>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a:spLocks noGrp="1"/>
          </p:cNvSpPr>
          <p:nvPr>
            <p:ph type="title"/>
          </p:nvPr>
        </p:nvSpPr>
        <p:spPr>
          <a:xfrm>
            <a:off x="269241" y="289957"/>
            <a:ext cx="8729506" cy="1449196"/>
          </a:xfrm>
        </p:spPr>
        <p:txBody>
          <a:bodyPr/>
          <a:lstStyle/>
          <a:p>
            <a:r>
              <a:rPr lang="en-US" sz="4400" b="1" dirty="0" err="1">
                <a:solidFill>
                  <a:srgbClr val="00BCF2"/>
                </a:solidFill>
              </a:rPr>
              <a:t>Creando</a:t>
            </a:r>
            <a:r>
              <a:rPr lang="en-US" sz="4400" b="1" dirty="0">
                <a:solidFill>
                  <a:srgbClr val="00BCF2"/>
                </a:solidFill>
              </a:rPr>
              <a:t> </a:t>
            </a:r>
            <a:r>
              <a:rPr lang="en-US" sz="4400" b="1" dirty="0" err="1">
                <a:solidFill>
                  <a:srgbClr val="00BCF2"/>
                </a:solidFill>
              </a:rPr>
              <a:t>tablas</a:t>
            </a:r>
            <a:r>
              <a:rPr lang="en-US" sz="4400" b="1" dirty="0">
                <a:solidFill>
                  <a:srgbClr val="00BCF2"/>
                </a:solidFill>
              </a:rPr>
              <a:t> </a:t>
            </a:r>
            <a:r>
              <a:rPr lang="en-US" sz="4400" b="1" dirty="0" err="1">
                <a:solidFill>
                  <a:srgbClr val="00BCF2"/>
                </a:solidFill>
              </a:rPr>
              <a:t>en</a:t>
            </a:r>
            <a:r>
              <a:rPr lang="en-US" sz="4400" b="1" dirty="0">
                <a:solidFill>
                  <a:srgbClr val="00BCF2"/>
                </a:solidFill>
              </a:rPr>
              <a:t> backend node.js </a:t>
            </a:r>
            <a:r>
              <a:rPr lang="en-US" sz="4400" b="1" dirty="0" err="1">
                <a:solidFill>
                  <a:srgbClr val="00BCF2"/>
                </a:solidFill>
              </a:rPr>
              <a:t>usando</a:t>
            </a:r>
            <a:r>
              <a:rPr lang="en-US" sz="4400" b="1" dirty="0">
                <a:solidFill>
                  <a:srgbClr val="00BCF2"/>
                </a:solidFill>
              </a:rPr>
              <a:t> el portal Azure</a:t>
            </a:r>
            <a:endParaRPr lang="en-US" sz="4400" dirty="0">
              <a:solidFill>
                <a:srgbClr val="00BCF2"/>
              </a:solidFill>
            </a:endParaRPr>
          </a:p>
        </p:txBody>
      </p:sp>
      <p:sp>
        <p:nvSpPr>
          <p:cNvPr id="12" name="Text Placeholder 2"/>
          <p:cNvSpPr txBox="1">
            <a:spLocks/>
          </p:cNvSpPr>
          <p:nvPr/>
        </p:nvSpPr>
        <p:spPr>
          <a:xfrm>
            <a:off x="500743" y="1739152"/>
            <a:ext cx="8498004" cy="4482354"/>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a:t>Se </a:t>
            </a:r>
            <a:r>
              <a:rPr lang="en-US" dirty="0" err="1"/>
              <a:t>pueden</a:t>
            </a:r>
            <a:r>
              <a:rPr lang="en-US" dirty="0"/>
              <a:t> </a:t>
            </a:r>
            <a:r>
              <a:rPr lang="en-US" dirty="0" err="1"/>
              <a:t>crear</a:t>
            </a:r>
            <a:r>
              <a:rPr lang="en-US" dirty="0"/>
              <a:t> </a:t>
            </a:r>
            <a:r>
              <a:rPr lang="en-US" dirty="0" err="1"/>
              <a:t>tablas</a:t>
            </a:r>
            <a:r>
              <a:rPr lang="en-US" dirty="0"/>
              <a:t> </a:t>
            </a:r>
            <a:r>
              <a:rPr lang="en-US" dirty="0" err="1"/>
              <a:t>desde</a:t>
            </a:r>
            <a:r>
              <a:rPr lang="en-US" dirty="0"/>
              <a:t> el portal Azure sin </a:t>
            </a:r>
            <a:r>
              <a:rPr lang="en-US" dirty="0" err="1"/>
              <a:t>neccesidad</a:t>
            </a:r>
            <a:r>
              <a:rPr lang="en-US" dirty="0"/>
              <a:t> de </a:t>
            </a:r>
            <a:r>
              <a:rPr lang="en-US" dirty="0" err="1"/>
              <a:t>código</a:t>
            </a:r>
            <a:r>
              <a:rPr lang="en-US" dirty="0"/>
              <a:t> </a:t>
            </a:r>
            <a:r>
              <a:rPr lang="en-US" dirty="0" err="1"/>
              <a:t>utilizando</a:t>
            </a:r>
            <a:r>
              <a:rPr lang="en-US" dirty="0"/>
              <a:t> </a:t>
            </a:r>
            <a:r>
              <a:rPr lang="en-US" dirty="0" err="1"/>
              <a:t>una</a:t>
            </a:r>
            <a:r>
              <a:rPr lang="en-US" dirty="0"/>
              <a:t> UI </a:t>
            </a:r>
            <a:r>
              <a:rPr lang="en-US" dirty="0" err="1"/>
              <a:t>sencilla</a:t>
            </a:r>
            <a:r>
              <a:rPr lang="en-US" dirty="0"/>
              <a:t>.</a:t>
            </a:r>
          </a:p>
          <a:p>
            <a:pPr marL="0" indent="0">
              <a:buNone/>
            </a:pPr>
            <a:r>
              <a:rPr lang="en-US" dirty="0"/>
              <a:t>Como </a:t>
            </a:r>
            <a:r>
              <a:rPr lang="en-US" dirty="0" err="1"/>
              <a:t>en</a:t>
            </a:r>
            <a:r>
              <a:rPr lang="en-US" dirty="0"/>
              <a:t> ASP.NET </a:t>
            </a:r>
            <a:r>
              <a:rPr lang="en-US" dirty="0" err="1"/>
              <a:t>cada</a:t>
            </a:r>
            <a:r>
              <a:rPr lang="en-US" dirty="0"/>
              <a:t> </a:t>
            </a:r>
            <a:r>
              <a:rPr lang="en-US" dirty="0" err="1"/>
              <a:t>tabla</a:t>
            </a:r>
            <a:r>
              <a:rPr lang="en-US" dirty="0"/>
              <a:t> </a:t>
            </a:r>
            <a:r>
              <a:rPr lang="en-US" dirty="0" err="1"/>
              <a:t>debe</a:t>
            </a:r>
            <a:r>
              <a:rPr lang="en-US" dirty="0"/>
              <a:t> </a:t>
            </a:r>
            <a:r>
              <a:rPr lang="en-US" dirty="0" err="1"/>
              <a:t>contar</a:t>
            </a:r>
            <a:r>
              <a:rPr lang="en-US" dirty="0"/>
              <a:t> con 5 </a:t>
            </a:r>
            <a:r>
              <a:rPr lang="en-US" dirty="0" err="1"/>
              <a:t>columnas</a:t>
            </a:r>
            <a:r>
              <a:rPr lang="en-US" dirty="0"/>
              <a:t> </a:t>
            </a:r>
            <a:r>
              <a:rPr lang="en-US" dirty="0" err="1"/>
              <a:t>obligatorias</a:t>
            </a:r>
            <a:r>
              <a:rPr lang="en-US" dirty="0"/>
              <a:t> para </a:t>
            </a:r>
            <a:r>
              <a:rPr lang="en-US" dirty="0" err="1"/>
              <a:t>identificar</a:t>
            </a:r>
            <a:r>
              <a:rPr lang="en-US" dirty="0"/>
              <a:t> </a:t>
            </a:r>
            <a:r>
              <a:rPr lang="en-US" dirty="0" err="1"/>
              <a:t>cada</a:t>
            </a:r>
            <a:r>
              <a:rPr lang="en-US" dirty="0"/>
              <a:t> fila y </a:t>
            </a:r>
            <a:r>
              <a:rPr lang="en-US" dirty="0" err="1"/>
              <a:t>permitir</a:t>
            </a:r>
            <a:r>
              <a:rPr lang="en-US" dirty="0"/>
              <a:t> la </a:t>
            </a:r>
            <a:r>
              <a:rPr lang="en-US" dirty="0" err="1"/>
              <a:t>sincronización</a:t>
            </a:r>
            <a:r>
              <a:rPr lang="en-US" dirty="0"/>
              <a:t> offline.</a:t>
            </a:r>
          </a:p>
          <a:p>
            <a:pPr marL="0" indent="0">
              <a:buNone/>
            </a:pPr>
            <a:endParaRPr lang="en-US" dirty="0"/>
          </a:p>
          <a:p>
            <a:pPr marL="0" indent="0">
              <a:buNone/>
            </a:pPr>
            <a:endParaRPr lang="en-US" sz="2800" dirty="0"/>
          </a:p>
        </p:txBody>
      </p:sp>
      <p:pic>
        <p:nvPicPr>
          <p:cNvPr id="2" name="Imagen 1"/>
          <p:cNvPicPr>
            <a:picLocks noChangeAspect="1"/>
          </p:cNvPicPr>
          <p:nvPr/>
        </p:nvPicPr>
        <p:blipFill>
          <a:blip r:embed="rId3"/>
          <a:stretch>
            <a:fillRect/>
          </a:stretch>
        </p:blipFill>
        <p:spPr>
          <a:xfrm>
            <a:off x="8998747" y="133064"/>
            <a:ext cx="2926334" cy="6591871"/>
          </a:xfrm>
          <a:prstGeom prst="rect">
            <a:avLst/>
          </a:prstGeom>
        </p:spPr>
      </p:pic>
    </p:spTree>
    <p:extLst>
      <p:ext uri="{BB962C8B-B14F-4D97-AF65-F5344CB8AC3E}">
        <p14:creationId xmlns:p14="http://schemas.microsoft.com/office/powerpoint/2010/main" val="2896399732"/>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a:spLocks noGrp="1"/>
          </p:cNvSpPr>
          <p:nvPr>
            <p:ph type="title"/>
          </p:nvPr>
        </p:nvSpPr>
        <p:spPr>
          <a:xfrm>
            <a:off x="269241" y="289957"/>
            <a:ext cx="8729506" cy="1449196"/>
          </a:xfrm>
        </p:spPr>
        <p:txBody>
          <a:bodyPr/>
          <a:lstStyle/>
          <a:p>
            <a:r>
              <a:rPr lang="en-US" sz="4400" b="1" dirty="0" err="1">
                <a:solidFill>
                  <a:srgbClr val="00BCF2"/>
                </a:solidFill>
              </a:rPr>
              <a:t>Creando</a:t>
            </a:r>
            <a:r>
              <a:rPr lang="en-US" sz="4400" b="1" dirty="0">
                <a:solidFill>
                  <a:srgbClr val="00BCF2"/>
                </a:solidFill>
              </a:rPr>
              <a:t> </a:t>
            </a:r>
            <a:r>
              <a:rPr lang="en-US" sz="4400" b="1" dirty="0" err="1">
                <a:solidFill>
                  <a:srgbClr val="00BCF2"/>
                </a:solidFill>
              </a:rPr>
              <a:t>tablas</a:t>
            </a:r>
            <a:r>
              <a:rPr lang="en-US" sz="4400" b="1" dirty="0">
                <a:solidFill>
                  <a:srgbClr val="00BCF2"/>
                </a:solidFill>
              </a:rPr>
              <a:t> </a:t>
            </a:r>
            <a:r>
              <a:rPr lang="en-US" sz="4400" b="1" dirty="0" err="1">
                <a:solidFill>
                  <a:srgbClr val="00BCF2"/>
                </a:solidFill>
              </a:rPr>
              <a:t>en</a:t>
            </a:r>
            <a:r>
              <a:rPr lang="en-US" sz="4400" b="1" dirty="0">
                <a:solidFill>
                  <a:srgbClr val="00BCF2"/>
                </a:solidFill>
              </a:rPr>
              <a:t> backend node.js </a:t>
            </a:r>
            <a:r>
              <a:rPr lang="en-US" sz="4400" b="1" dirty="0" err="1">
                <a:solidFill>
                  <a:srgbClr val="00BCF2"/>
                </a:solidFill>
              </a:rPr>
              <a:t>usando</a:t>
            </a:r>
            <a:r>
              <a:rPr lang="en-US" sz="4400" b="1" dirty="0">
                <a:solidFill>
                  <a:srgbClr val="00BCF2"/>
                </a:solidFill>
              </a:rPr>
              <a:t> el portal Azure</a:t>
            </a:r>
            <a:endParaRPr lang="en-US" sz="4400" dirty="0">
              <a:solidFill>
                <a:srgbClr val="00BCF2"/>
              </a:solidFill>
            </a:endParaRPr>
          </a:p>
        </p:txBody>
      </p:sp>
      <p:graphicFrame>
        <p:nvGraphicFramePr>
          <p:cNvPr id="4" name="Tabla 3"/>
          <p:cNvGraphicFramePr>
            <a:graphicFrameLocks noGrp="1"/>
          </p:cNvGraphicFramePr>
          <p:nvPr>
            <p:extLst/>
          </p:nvPr>
        </p:nvGraphicFramePr>
        <p:xfrm>
          <a:off x="269241" y="1832185"/>
          <a:ext cx="11402805" cy="3766684"/>
        </p:xfrm>
        <a:graphic>
          <a:graphicData uri="http://schemas.openxmlformats.org/drawingml/2006/table">
            <a:tbl>
              <a:tblPr firstRow="1" bandRow="1">
                <a:tableStyleId>{21E4AEA4-8DFA-4A89-87EB-49C32662AFE0}</a:tableStyleId>
              </a:tblPr>
              <a:tblGrid>
                <a:gridCol w="2384312">
                  <a:extLst>
                    <a:ext uri="{9D8B030D-6E8A-4147-A177-3AD203B41FA5}">
                      <a16:colId xmlns:a16="http://schemas.microsoft.com/office/drawing/2014/main" val="1405308568"/>
                    </a:ext>
                  </a:extLst>
                </a:gridCol>
                <a:gridCol w="3639671">
                  <a:extLst>
                    <a:ext uri="{9D8B030D-6E8A-4147-A177-3AD203B41FA5}">
                      <a16:colId xmlns:a16="http://schemas.microsoft.com/office/drawing/2014/main" val="3490666670"/>
                    </a:ext>
                  </a:extLst>
                </a:gridCol>
                <a:gridCol w="5378822">
                  <a:extLst>
                    <a:ext uri="{9D8B030D-6E8A-4147-A177-3AD203B41FA5}">
                      <a16:colId xmlns:a16="http://schemas.microsoft.com/office/drawing/2014/main" val="4073186172"/>
                    </a:ext>
                  </a:extLst>
                </a:gridCol>
              </a:tblGrid>
              <a:tr h="626965">
                <a:tc>
                  <a:txBody>
                    <a:bodyPr/>
                    <a:lstStyle/>
                    <a:p>
                      <a:pPr algn="ctr"/>
                      <a:r>
                        <a:rPr lang="es-ES" sz="2800" dirty="0"/>
                        <a:t>Columna</a:t>
                      </a:r>
                    </a:p>
                  </a:txBody>
                  <a:tcPr/>
                </a:tc>
                <a:tc>
                  <a:txBody>
                    <a:bodyPr/>
                    <a:lstStyle/>
                    <a:p>
                      <a:pPr algn="ctr"/>
                      <a:r>
                        <a:rPr lang="es-ES" sz="2800" dirty="0"/>
                        <a:t>Tipo SQL</a:t>
                      </a:r>
                    </a:p>
                  </a:txBody>
                  <a:tcPr/>
                </a:tc>
                <a:tc>
                  <a:txBody>
                    <a:bodyPr/>
                    <a:lstStyle/>
                    <a:p>
                      <a:pPr algn="ctr"/>
                      <a:r>
                        <a:rPr lang="es-ES" sz="2800" dirty="0"/>
                        <a:t>Descripción</a:t>
                      </a:r>
                    </a:p>
                  </a:txBody>
                  <a:tcPr/>
                </a:tc>
                <a:extLst>
                  <a:ext uri="{0D108BD9-81ED-4DB2-BD59-A6C34878D82A}">
                    <a16:rowId xmlns:a16="http://schemas.microsoft.com/office/drawing/2014/main" val="1775139381"/>
                  </a:ext>
                </a:extLst>
              </a:tr>
              <a:tr h="626965">
                <a:tc>
                  <a:txBody>
                    <a:bodyPr/>
                    <a:lstStyle/>
                    <a:p>
                      <a:r>
                        <a:rPr lang="es-ES" sz="3200" b="1" dirty="0"/>
                        <a:t>Id</a:t>
                      </a:r>
                    </a:p>
                  </a:txBody>
                  <a:tcPr/>
                </a:tc>
                <a:tc>
                  <a:txBody>
                    <a:bodyPr/>
                    <a:lstStyle/>
                    <a:p>
                      <a:r>
                        <a:rPr lang="es-ES" sz="3200" b="1" dirty="0"/>
                        <a:t>NVARCHAR(255)</a:t>
                      </a:r>
                    </a:p>
                  </a:txBody>
                  <a:tcPr/>
                </a:tc>
                <a:tc>
                  <a:txBody>
                    <a:bodyPr/>
                    <a:lstStyle/>
                    <a:p>
                      <a:r>
                        <a:rPr lang="es-ES" dirty="0"/>
                        <a:t>Identificador único (normalmente un GUID).</a:t>
                      </a:r>
                    </a:p>
                  </a:txBody>
                  <a:tcPr/>
                </a:tc>
                <a:extLst>
                  <a:ext uri="{0D108BD9-81ED-4DB2-BD59-A6C34878D82A}">
                    <a16:rowId xmlns:a16="http://schemas.microsoft.com/office/drawing/2014/main" val="1966879037"/>
                  </a:ext>
                </a:extLst>
              </a:tr>
              <a:tr h="626965">
                <a:tc>
                  <a:txBody>
                    <a:bodyPr/>
                    <a:lstStyle/>
                    <a:p>
                      <a:r>
                        <a:rPr lang="es-ES" sz="3200" b="1" dirty="0" err="1"/>
                        <a:t>createdAt</a:t>
                      </a:r>
                      <a:endParaRPr lang="es-ES" sz="3200" b="1" dirty="0"/>
                    </a:p>
                  </a:txBody>
                  <a:tcPr/>
                </a:tc>
                <a:tc>
                  <a:txBody>
                    <a:bodyPr/>
                    <a:lstStyle/>
                    <a:p>
                      <a:r>
                        <a:rPr lang="es-ES" sz="3200" b="1" dirty="0"/>
                        <a:t>DATETIMEOFFSET</a:t>
                      </a:r>
                    </a:p>
                  </a:txBody>
                  <a:tcPr/>
                </a:tc>
                <a:tc>
                  <a:txBody>
                    <a:bodyPr/>
                    <a:lstStyle/>
                    <a:p>
                      <a:r>
                        <a:rPr lang="es-ES" dirty="0"/>
                        <a:t>Fecha en la que el registro fue añadido.</a:t>
                      </a:r>
                    </a:p>
                  </a:txBody>
                  <a:tcPr/>
                </a:tc>
                <a:extLst>
                  <a:ext uri="{0D108BD9-81ED-4DB2-BD59-A6C34878D82A}">
                    <a16:rowId xmlns:a16="http://schemas.microsoft.com/office/drawing/2014/main" val="2099958184"/>
                  </a:ext>
                </a:extLst>
              </a:tr>
              <a:tr h="626965">
                <a:tc>
                  <a:txBody>
                    <a:bodyPr/>
                    <a:lstStyle/>
                    <a:p>
                      <a:r>
                        <a:rPr lang="es-ES" sz="3200" b="1" dirty="0" err="1"/>
                        <a:t>updatedAt</a:t>
                      </a:r>
                      <a:endParaRPr lang="es-ES" sz="3200" b="1" dirty="0"/>
                    </a:p>
                  </a:txBody>
                  <a:tcPr/>
                </a:tc>
                <a:tc>
                  <a:txBody>
                    <a:bodyPr/>
                    <a:lstStyle/>
                    <a:p>
                      <a:r>
                        <a:rPr lang="es-ES" sz="3200" b="1" dirty="0"/>
                        <a:t>DATETIMEOFFSET</a:t>
                      </a:r>
                    </a:p>
                  </a:txBody>
                  <a:tcPr/>
                </a:tc>
                <a:tc>
                  <a:txBody>
                    <a:bodyPr/>
                    <a:lstStyle/>
                    <a:p>
                      <a:r>
                        <a:rPr lang="es-ES" dirty="0"/>
                        <a:t>Última fecha en la que el registro se ha modificado.</a:t>
                      </a:r>
                    </a:p>
                  </a:txBody>
                  <a:tcPr/>
                </a:tc>
                <a:extLst>
                  <a:ext uri="{0D108BD9-81ED-4DB2-BD59-A6C34878D82A}">
                    <a16:rowId xmlns:a16="http://schemas.microsoft.com/office/drawing/2014/main" val="531140515"/>
                  </a:ext>
                </a:extLst>
              </a:tr>
              <a:tr h="626965">
                <a:tc>
                  <a:txBody>
                    <a:bodyPr/>
                    <a:lstStyle/>
                    <a:p>
                      <a:r>
                        <a:rPr lang="es-ES" sz="3200" b="1" dirty="0" err="1"/>
                        <a:t>Version</a:t>
                      </a:r>
                      <a:endParaRPr lang="es-ES" sz="3200" b="1" dirty="0"/>
                    </a:p>
                  </a:txBody>
                  <a:tcPr/>
                </a:tc>
                <a:tc>
                  <a:txBody>
                    <a:bodyPr/>
                    <a:lstStyle/>
                    <a:p>
                      <a:r>
                        <a:rPr lang="es-ES" sz="3200" b="1" dirty="0"/>
                        <a:t>TIMESTAMP</a:t>
                      </a:r>
                    </a:p>
                  </a:txBody>
                  <a:tcPr/>
                </a:tc>
                <a:tc>
                  <a:txBody>
                    <a:bodyPr/>
                    <a:lstStyle/>
                    <a:p>
                      <a:r>
                        <a:rPr lang="es-ES" dirty="0"/>
                        <a:t>Versión del registro. Utilizado en procesos de sincronización.</a:t>
                      </a:r>
                    </a:p>
                  </a:txBody>
                  <a:tcPr/>
                </a:tc>
                <a:extLst>
                  <a:ext uri="{0D108BD9-81ED-4DB2-BD59-A6C34878D82A}">
                    <a16:rowId xmlns:a16="http://schemas.microsoft.com/office/drawing/2014/main" val="3774321174"/>
                  </a:ext>
                </a:extLst>
              </a:tr>
              <a:tr h="626965">
                <a:tc>
                  <a:txBody>
                    <a:bodyPr/>
                    <a:lstStyle/>
                    <a:p>
                      <a:r>
                        <a:rPr lang="es-ES" sz="3200" b="1" dirty="0" err="1"/>
                        <a:t>deleted</a:t>
                      </a:r>
                      <a:endParaRPr lang="es-ES" sz="3200" b="1" dirty="0"/>
                    </a:p>
                  </a:txBody>
                  <a:tcPr/>
                </a:tc>
                <a:tc>
                  <a:txBody>
                    <a:bodyPr/>
                    <a:lstStyle/>
                    <a:p>
                      <a:r>
                        <a:rPr lang="es-ES" sz="3200" b="1" dirty="0"/>
                        <a:t>BIT</a:t>
                      </a:r>
                    </a:p>
                  </a:txBody>
                  <a:tcPr/>
                </a:tc>
                <a:tc>
                  <a:txBody>
                    <a:bodyPr/>
                    <a:lstStyle/>
                    <a:p>
                      <a:r>
                        <a:rPr lang="es-ES" dirty="0"/>
                        <a:t>Establece si el registro ha sido eliminado. Utilizado en procesos de sincronización.</a:t>
                      </a:r>
                    </a:p>
                  </a:txBody>
                  <a:tcPr/>
                </a:tc>
                <a:extLst>
                  <a:ext uri="{0D108BD9-81ED-4DB2-BD59-A6C34878D82A}">
                    <a16:rowId xmlns:a16="http://schemas.microsoft.com/office/drawing/2014/main" val="3471805382"/>
                  </a:ext>
                </a:extLst>
              </a:tr>
            </a:tbl>
          </a:graphicData>
        </a:graphic>
      </p:graphicFrame>
    </p:spTree>
    <p:extLst>
      <p:ext uri="{BB962C8B-B14F-4D97-AF65-F5344CB8AC3E}">
        <p14:creationId xmlns:p14="http://schemas.microsoft.com/office/powerpoint/2010/main" val="4053878830"/>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a:spLocks noGrp="1"/>
          </p:cNvSpPr>
          <p:nvPr>
            <p:ph type="title"/>
          </p:nvPr>
        </p:nvSpPr>
        <p:spPr>
          <a:xfrm>
            <a:off x="269241" y="289957"/>
            <a:ext cx="11474524" cy="1018890"/>
          </a:xfrm>
        </p:spPr>
        <p:txBody>
          <a:bodyPr/>
          <a:lstStyle/>
          <a:p>
            <a:r>
              <a:rPr lang="en-US" sz="4400" b="1" dirty="0" err="1">
                <a:solidFill>
                  <a:srgbClr val="00BCF2"/>
                </a:solidFill>
              </a:rPr>
              <a:t>Añadiendo</a:t>
            </a:r>
            <a:r>
              <a:rPr lang="en-US" sz="4400" b="1" dirty="0">
                <a:solidFill>
                  <a:srgbClr val="00BCF2"/>
                </a:solidFill>
              </a:rPr>
              <a:t> </a:t>
            </a:r>
            <a:r>
              <a:rPr lang="en-US" sz="4400" b="1" dirty="0" err="1">
                <a:solidFill>
                  <a:srgbClr val="00BCF2"/>
                </a:solidFill>
              </a:rPr>
              <a:t>nuevas</a:t>
            </a:r>
            <a:r>
              <a:rPr lang="en-US" sz="4400" b="1" dirty="0">
                <a:solidFill>
                  <a:srgbClr val="00BCF2"/>
                </a:solidFill>
              </a:rPr>
              <a:t> </a:t>
            </a:r>
            <a:r>
              <a:rPr lang="en-US" sz="4400" b="1" dirty="0" err="1">
                <a:solidFill>
                  <a:srgbClr val="00BCF2"/>
                </a:solidFill>
              </a:rPr>
              <a:t>columnas</a:t>
            </a:r>
            <a:endParaRPr lang="en-US" sz="4400" dirty="0">
              <a:solidFill>
                <a:srgbClr val="00BCF2"/>
              </a:solidFill>
            </a:endParaRPr>
          </a:p>
        </p:txBody>
      </p:sp>
      <p:sp>
        <p:nvSpPr>
          <p:cNvPr id="12" name="Text Placeholder 2"/>
          <p:cNvSpPr txBox="1">
            <a:spLocks/>
          </p:cNvSpPr>
          <p:nvPr/>
        </p:nvSpPr>
        <p:spPr>
          <a:xfrm>
            <a:off x="269241" y="1308847"/>
            <a:ext cx="11474524" cy="4912659"/>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t>Se </a:t>
            </a:r>
            <a:r>
              <a:rPr lang="en-US" sz="2800" dirty="0" err="1"/>
              <a:t>puede</a:t>
            </a:r>
            <a:r>
              <a:rPr lang="en-US" sz="2800" dirty="0"/>
              <a:t> </a:t>
            </a:r>
            <a:r>
              <a:rPr lang="en-US" sz="2800" dirty="0" err="1"/>
              <a:t>modificar</a:t>
            </a:r>
            <a:r>
              <a:rPr lang="en-US" sz="2800" dirty="0"/>
              <a:t> el </a:t>
            </a:r>
            <a:r>
              <a:rPr lang="en-US" sz="2800" dirty="0" err="1"/>
              <a:t>esquema</a:t>
            </a:r>
            <a:r>
              <a:rPr lang="en-US" sz="2800" dirty="0"/>
              <a:t> de la table </a:t>
            </a:r>
            <a:r>
              <a:rPr lang="en-US" sz="2800" dirty="0" err="1"/>
              <a:t>pulsando</a:t>
            </a:r>
            <a:r>
              <a:rPr lang="en-US" sz="2800" dirty="0"/>
              <a:t> el </a:t>
            </a:r>
            <a:r>
              <a:rPr lang="en-US" sz="2800" dirty="0" err="1"/>
              <a:t>botón</a:t>
            </a:r>
            <a:endParaRPr lang="en-US" sz="2800" dirty="0"/>
          </a:p>
          <a:p>
            <a:pPr marL="0" indent="0">
              <a:buNone/>
            </a:pPr>
            <a:r>
              <a:rPr lang="en-US" sz="2800" b="1" dirty="0" err="1"/>
              <a:t>Administrar</a:t>
            </a:r>
            <a:r>
              <a:rPr lang="en-US" sz="2800" b="1" dirty="0"/>
              <a:t> </a:t>
            </a:r>
            <a:r>
              <a:rPr lang="en-US" sz="2800" b="1" dirty="0" err="1"/>
              <a:t>esquema</a:t>
            </a:r>
            <a:r>
              <a:rPr lang="en-US" sz="2800" dirty="0"/>
              <a:t>. </a:t>
            </a:r>
          </a:p>
          <a:p>
            <a:pPr marL="0" indent="0">
              <a:buNone/>
            </a:pPr>
            <a:endParaRPr lang="en-US" sz="2400" dirty="0"/>
          </a:p>
          <a:p>
            <a:pPr marL="0" indent="0">
              <a:buNone/>
            </a:pPr>
            <a:endParaRPr lang="en-US" sz="2400" dirty="0"/>
          </a:p>
          <a:p>
            <a:pPr marL="0" indent="0">
              <a:buNone/>
            </a:pPr>
            <a:r>
              <a:rPr lang="en-US" sz="2800" dirty="0"/>
              <a:t>A la hora de </a:t>
            </a:r>
            <a:r>
              <a:rPr lang="en-US" sz="2800" dirty="0" err="1"/>
              <a:t>añadir</a:t>
            </a:r>
            <a:r>
              <a:rPr lang="en-US" sz="2800" dirty="0"/>
              <a:t> </a:t>
            </a:r>
            <a:r>
              <a:rPr lang="en-US" sz="2800" dirty="0" err="1"/>
              <a:t>una</a:t>
            </a:r>
            <a:r>
              <a:rPr lang="en-US" sz="2800" dirty="0"/>
              <a:t> </a:t>
            </a:r>
            <a:r>
              <a:rPr lang="en-US" sz="2800" dirty="0" err="1"/>
              <a:t>nueva</a:t>
            </a:r>
            <a:r>
              <a:rPr lang="en-US" sz="2800" dirty="0"/>
              <a:t> </a:t>
            </a:r>
            <a:r>
              <a:rPr lang="en-US" sz="2800" dirty="0" err="1"/>
              <a:t>columna</a:t>
            </a:r>
            <a:r>
              <a:rPr lang="en-US" sz="2800" dirty="0"/>
              <a:t> se </a:t>
            </a:r>
            <a:r>
              <a:rPr lang="en-US" sz="2800" dirty="0" err="1"/>
              <a:t>debe</a:t>
            </a:r>
            <a:r>
              <a:rPr lang="en-US" sz="2800" dirty="0"/>
              <a:t> </a:t>
            </a:r>
            <a:r>
              <a:rPr lang="en-US" sz="2800" dirty="0" err="1"/>
              <a:t>indicar</a:t>
            </a:r>
            <a:r>
              <a:rPr lang="en-US" sz="2800" dirty="0"/>
              <a:t> un </a:t>
            </a:r>
            <a:r>
              <a:rPr lang="en-US" sz="2800" dirty="0" err="1"/>
              <a:t>nombre</a:t>
            </a:r>
            <a:r>
              <a:rPr lang="en-US" sz="2800" dirty="0"/>
              <a:t> de </a:t>
            </a:r>
            <a:r>
              <a:rPr lang="en-US" sz="2800" dirty="0" err="1"/>
              <a:t>columna</a:t>
            </a:r>
            <a:r>
              <a:rPr lang="en-US" sz="2800" dirty="0"/>
              <a:t> </a:t>
            </a:r>
            <a:r>
              <a:rPr lang="en-US" sz="2800" dirty="0" err="1"/>
              <a:t>único</a:t>
            </a:r>
            <a:r>
              <a:rPr lang="en-US" sz="2800" dirty="0"/>
              <a:t> y </a:t>
            </a:r>
            <a:r>
              <a:rPr lang="en-US" sz="2800" dirty="0" err="1"/>
              <a:t>elegir</a:t>
            </a:r>
            <a:r>
              <a:rPr lang="en-US" sz="2800" dirty="0"/>
              <a:t> el </a:t>
            </a:r>
            <a:r>
              <a:rPr lang="en-US" sz="2800" dirty="0" err="1"/>
              <a:t>tipo</a:t>
            </a:r>
            <a:r>
              <a:rPr lang="en-US" sz="2800" dirty="0"/>
              <a:t>.</a:t>
            </a:r>
          </a:p>
          <a:p>
            <a:pPr marL="0" indent="0">
              <a:buNone/>
            </a:pPr>
            <a:endParaRPr lang="en-US" sz="2800" dirty="0"/>
          </a:p>
        </p:txBody>
      </p:sp>
      <p:pic>
        <p:nvPicPr>
          <p:cNvPr id="3" name="Imagen 2"/>
          <p:cNvPicPr>
            <a:picLocks noChangeAspect="1"/>
          </p:cNvPicPr>
          <p:nvPr/>
        </p:nvPicPr>
        <p:blipFill>
          <a:blip r:embed="rId3"/>
          <a:stretch>
            <a:fillRect/>
          </a:stretch>
        </p:blipFill>
        <p:spPr>
          <a:xfrm>
            <a:off x="1974338" y="2308264"/>
            <a:ext cx="8295832" cy="971275"/>
          </a:xfrm>
          <a:prstGeom prst="rect">
            <a:avLst/>
          </a:prstGeom>
        </p:spPr>
      </p:pic>
      <p:pic>
        <p:nvPicPr>
          <p:cNvPr id="4" name="Imagen 3"/>
          <p:cNvPicPr>
            <a:picLocks noChangeAspect="1"/>
          </p:cNvPicPr>
          <p:nvPr/>
        </p:nvPicPr>
        <p:blipFill>
          <a:blip r:embed="rId4"/>
          <a:stretch>
            <a:fillRect/>
          </a:stretch>
        </p:blipFill>
        <p:spPr>
          <a:xfrm>
            <a:off x="269241" y="4115475"/>
            <a:ext cx="2865368" cy="2545301"/>
          </a:xfrm>
          <a:prstGeom prst="rect">
            <a:avLst/>
          </a:prstGeom>
        </p:spPr>
      </p:pic>
      <p:graphicFrame>
        <p:nvGraphicFramePr>
          <p:cNvPr id="5" name="Tabla 4"/>
          <p:cNvGraphicFramePr>
            <a:graphicFrameLocks noGrp="1"/>
          </p:cNvGraphicFramePr>
          <p:nvPr>
            <p:extLst/>
          </p:nvPr>
        </p:nvGraphicFramePr>
        <p:xfrm>
          <a:off x="3615765" y="4333937"/>
          <a:ext cx="8128000" cy="1879920"/>
        </p:xfrm>
        <a:graphic>
          <a:graphicData uri="http://schemas.openxmlformats.org/drawingml/2006/table">
            <a:tbl>
              <a:tblPr firstRow="1" bandRow="1">
                <a:tableStyleId>{21E4AEA4-8DFA-4A89-87EB-49C32662AFE0}</a:tableStyleId>
              </a:tblPr>
              <a:tblGrid>
                <a:gridCol w="4064000">
                  <a:extLst>
                    <a:ext uri="{9D8B030D-6E8A-4147-A177-3AD203B41FA5}">
                      <a16:colId xmlns:a16="http://schemas.microsoft.com/office/drawing/2014/main" val="2798641259"/>
                    </a:ext>
                  </a:extLst>
                </a:gridCol>
                <a:gridCol w="4064000">
                  <a:extLst>
                    <a:ext uri="{9D8B030D-6E8A-4147-A177-3AD203B41FA5}">
                      <a16:colId xmlns:a16="http://schemas.microsoft.com/office/drawing/2014/main" val="284903347"/>
                    </a:ext>
                  </a:extLst>
                </a:gridCol>
              </a:tblGrid>
              <a:tr h="370840">
                <a:tc>
                  <a:txBody>
                    <a:bodyPr/>
                    <a:lstStyle/>
                    <a:p>
                      <a:r>
                        <a:rPr lang="es-ES" dirty="0"/>
                        <a:t>Tipo datos</a:t>
                      </a:r>
                    </a:p>
                  </a:txBody>
                  <a:tcPr/>
                </a:tc>
                <a:tc>
                  <a:txBody>
                    <a:bodyPr/>
                    <a:lstStyle/>
                    <a:p>
                      <a:r>
                        <a:rPr lang="es-ES" dirty="0"/>
                        <a:t>Tipo SQL</a:t>
                      </a:r>
                    </a:p>
                  </a:txBody>
                  <a:tcPr/>
                </a:tc>
                <a:extLst>
                  <a:ext uri="{0D108BD9-81ED-4DB2-BD59-A6C34878D82A}">
                    <a16:rowId xmlns:a16="http://schemas.microsoft.com/office/drawing/2014/main" val="395885938"/>
                  </a:ext>
                </a:extLst>
              </a:tr>
              <a:tr h="370840">
                <a:tc>
                  <a:txBody>
                    <a:bodyPr/>
                    <a:lstStyle/>
                    <a:p>
                      <a:r>
                        <a:rPr lang="es-ES" dirty="0" err="1"/>
                        <a:t>String</a:t>
                      </a:r>
                      <a:endParaRPr lang="es-ES" dirty="0"/>
                    </a:p>
                  </a:txBody>
                  <a:tcPr/>
                </a:tc>
                <a:tc>
                  <a:txBody>
                    <a:bodyPr/>
                    <a:lstStyle/>
                    <a:p>
                      <a:r>
                        <a:rPr lang="es-ES" dirty="0" err="1"/>
                        <a:t>nvarchar</a:t>
                      </a:r>
                      <a:r>
                        <a:rPr lang="es-ES" dirty="0"/>
                        <a:t> (</a:t>
                      </a:r>
                      <a:r>
                        <a:rPr lang="es-ES" dirty="0" err="1"/>
                        <a:t>max</a:t>
                      </a:r>
                      <a:r>
                        <a:rPr lang="es-ES" dirty="0"/>
                        <a:t>)</a:t>
                      </a:r>
                    </a:p>
                  </a:txBody>
                  <a:tcPr/>
                </a:tc>
                <a:extLst>
                  <a:ext uri="{0D108BD9-81ED-4DB2-BD59-A6C34878D82A}">
                    <a16:rowId xmlns:a16="http://schemas.microsoft.com/office/drawing/2014/main" val="3275376227"/>
                  </a:ext>
                </a:extLst>
              </a:tr>
              <a:tr h="370840">
                <a:tc>
                  <a:txBody>
                    <a:bodyPr/>
                    <a:lstStyle/>
                    <a:p>
                      <a:r>
                        <a:rPr lang="es-ES" dirty="0" err="1"/>
                        <a:t>Number</a:t>
                      </a:r>
                      <a:endParaRPr lang="es-ES" dirty="0"/>
                    </a:p>
                  </a:txBody>
                  <a:tcPr/>
                </a:tc>
                <a:tc>
                  <a:txBody>
                    <a:bodyPr/>
                    <a:lstStyle/>
                    <a:p>
                      <a:r>
                        <a:rPr lang="es-ES" dirty="0" err="1"/>
                        <a:t>float</a:t>
                      </a:r>
                      <a:r>
                        <a:rPr lang="es-ES" dirty="0"/>
                        <a:t> (53)</a:t>
                      </a:r>
                    </a:p>
                  </a:txBody>
                  <a:tcPr/>
                </a:tc>
                <a:extLst>
                  <a:ext uri="{0D108BD9-81ED-4DB2-BD59-A6C34878D82A}">
                    <a16:rowId xmlns:a16="http://schemas.microsoft.com/office/drawing/2014/main" val="1031685980"/>
                  </a:ext>
                </a:extLst>
              </a:tr>
              <a:tr h="370840">
                <a:tc>
                  <a:txBody>
                    <a:bodyPr/>
                    <a:lstStyle/>
                    <a:p>
                      <a:r>
                        <a:rPr lang="es-ES" dirty="0"/>
                        <a:t>Date</a:t>
                      </a:r>
                    </a:p>
                  </a:txBody>
                  <a:tcPr/>
                </a:tc>
                <a:tc>
                  <a:txBody>
                    <a:bodyPr/>
                    <a:lstStyle/>
                    <a:p>
                      <a:r>
                        <a:rPr lang="es-ES" dirty="0" err="1"/>
                        <a:t>datetimeoffset</a:t>
                      </a:r>
                      <a:r>
                        <a:rPr lang="es-ES" dirty="0"/>
                        <a:t> (7)</a:t>
                      </a:r>
                    </a:p>
                  </a:txBody>
                  <a:tcPr/>
                </a:tc>
                <a:extLst>
                  <a:ext uri="{0D108BD9-81ED-4DB2-BD59-A6C34878D82A}">
                    <a16:rowId xmlns:a16="http://schemas.microsoft.com/office/drawing/2014/main" val="3041201364"/>
                  </a:ext>
                </a:extLst>
              </a:tr>
              <a:tr h="370840">
                <a:tc>
                  <a:txBody>
                    <a:bodyPr/>
                    <a:lstStyle/>
                    <a:p>
                      <a:r>
                        <a:rPr lang="es-ES" dirty="0" err="1"/>
                        <a:t>Boolean</a:t>
                      </a:r>
                      <a:endParaRPr lang="es-ES" dirty="0"/>
                    </a:p>
                  </a:txBody>
                  <a:tcPr/>
                </a:tc>
                <a:tc>
                  <a:txBody>
                    <a:bodyPr/>
                    <a:lstStyle/>
                    <a:p>
                      <a:r>
                        <a:rPr lang="es-ES" dirty="0"/>
                        <a:t>bit</a:t>
                      </a:r>
                    </a:p>
                  </a:txBody>
                  <a:tcPr/>
                </a:tc>
                <a:extLst>
                  <a:ext uri="{0D108BD9-81ED-4DB2-BD59-A6C34878D82A}">
                    <a16:rowId xmlns:a16="http://schemas.microsoft.com/office/drawing/2014/main" val="215678979"/>
                  </a:ext>
                </a:extLst>
              </a:tr>
            </a:tbl>
          </a:graphicData>
        </a:graphic>
      </p:graphicFrame>
    </p:spTree>
    <p:extLst>
      <p:ext uri="{BB962C8B-B14F-4D97-AF65-F5344CB8AC3E}">
        <p14:creationId xmlns:p14="http://schemas.microsoft.com/office/powerpoint/2010/main" val="2943315141"/>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err="1"/>
              <a:t>Introducción</a:t>
            </a:r>
            <a:r>
              <a:rPr lang="en-US" dirty="0"/>
              <a:t> a Xamarin</a:t>
            </a:r>
          </a:p>
        </p:txBody>
      </p:sp>
    </p:spTree>
    <p:extLst>
      <p:ext uri="{BB962C8B-B14F-4D97-AF65-F5344CB8AC3E}">
        <p14:creationId xmlns:p14="http://schemas.microsoft.com/office/powerpoint/2010/main" val="2989505229"/>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a:spLocks noGrp="1"/>
          </p:cNvSpPr>
          <p:nvPr>
            <p:ph type="title"/>
          </p:nvPr>
        </p:nvSpPr>
        <p:spPr>
          <a:xfrm>
            <a:off x="269241" y="289957"/>
            <a:ext cx="11655840" cy="899537"/>
          </a:xfrm>
        </p:spPr>
        <p:txBody>
          <a:bodyPr/>
          <a:lstStyle/>
          <a:p>
            <a:r>
              <a:rPr lang="en-US" sz="4400" b="1" dirty="0" err="1">
                <a:solidFill>
                  <a:srgbClr val="00BCF2"/>
                </a:solidFill>
              </a:rPr>
              <a:t>Accediendo</a:t>
            </a:r>
            <a:r>
              <a:rPr lang="en-US" sz="4400" b="1" dirty="0">
                <a:solidFill>
                  <a:srgbClr val="00BCF2"/>
                </a:solidFill>
              </a:rPr>
              <a:t> a </a:t>
            </a:r>
            <a:r>
              <a:rPr lang="en-US" sz="4400" b="1" dirty="0" err="1">
                <a:solidFill>
                  <a:srgbClr val="00BCF2"/>
                </a:solidFill>
              </a:rPr>
              <a:t>tablas</a:t>
            </a:r>
            <a:r>
              <a:rPr lang="en-US" sz="4400" b="1" dirty="0">
                <a:solidFill>
                  <a:srgbClr val="00BCF2"/>
                </a:solidFill>
              </a:rPr>
              <a:t> </a:t>
            </a:r>
            <a:r>
              <a:rPr lang="en-US" sz="4400" b="1" dirty="0" err="1">
                <a:solidFill>
                  <a:srgbClr val="00BCF2"/>
                </a:solidFill>
              </a:rPr>
              <a:t>desde</a:t>
            </a:r>
            <a:r>
              <a:rPr lang="en-US" sz="4400" b="1" dirty="0">
                <a:solidFill>
                  <a:srgbClr val="00BCF2"/>
                </a:solidFill>
              </a:rPr>
              <a:t> </a:t>
            </a:r>
            <a:r>
              <a:rPr lang="en-US" sz="4400" b="1" dirty="0" err="1">
                <a:solidFill>
                  <a:srgbClr val="00BCF2"/>
                </a:solidFill>
              </a:rPr>
              <a:t>cliente</a:t>
            </a:r>
            <a:endParaRPr lang="en-US" sz="4400" dirty="0">
              <a:solidFill>
                <a:srgbClr val="00BCF2"/>
              </a:solidFill>
            </a:endParaRPr>
          </a:p>
        </p:txBody>
      </p:sp>
      <p:sp>
        <p:nvSpPr>
          <p:cNvPr id="12" name="Text Placeholder 2"/>
          <p:cNvSpPr txBox="1">
            <a:spLocks/>
          </p:cNvSpPr>
          <p:nvPr/>
        </p:nvSpPr>
        <p:spPr>
          <a:xfrm>
            <a:off x="500743" y="1189493"/>
            <a:ext cx="11424338" cy="5534036"/>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t>App service </a:t>
            </a:r>
            <a:r>
              <a:rPr lang="en-US" sz="2800" dirty="0" err="1"/>
              <a:t>expone</a:t>
            </a:r>
            <a:r>
              <a:rPr lang="en-US" sz="2800" dirty="0"/>
              <a:t> un endpoint del </a:t>
            </a:r>
            <a:r>
              <a:rPr lang="en-US" sz="2800" dirty="0" err="1"/>
              <a:t>tipo</a:t>
            </a:r>
            <a:r>
              <a:rPr lang="en-US" sz="2800" dirty="0"/>
              <a:t> </a:t>
            </a:r>
            <a:r>
              <a:rPr lang="en-US" sz="2800" b="1" dirty="0"/>
              <a:t>/tables/&lt;</a:t>
            </a:r>
            <a:r>
              <a:rPr lang="en-US" sz="2800" b="1" dirty="0" err="1"/>
              <a:t>tablename</a:t>
            </a:r>
            <a:r>
              <a:rPr lang="en-US" sz="2800" b="1" dirty="0"/>
              <a:t>&gt; </a:t>
            </a:r>
            <a:r>
              <a:rPr lang="en-US" sz="2800" dirty="0"/>
              <a:t>para </a:t>
            </a:r>
            <a:r>
              <a:rPr lang="en-US" sz="2800" dirty="0" err="1"/>
              <a:t>permitir</a:t>
            </a:r>
            <a:r>
              <a:rPr lang="en-US" sz="2800" dirty="0"/>
              <a:t> a </a:t>
            </a:r>
            <a:r>
              <a:rPr lang="en-US" sz="2800" dirty="0" err="1"/>
              <a:t>aplicaciones</a:t>
            </a:r>
            <a:r>
              <a:rPr lang="en-US" sz="2800" dirty="0"/>
              <a:t> </a:t>
            </a:r>
            <a:r>
              <a:rPr lang="en-US" sz="2800" dirty="0" err="1"/>
              <a:t>cliente</a:t>
            </a:r>
            <a:r>
              <a:rPr lang="en-US" sz="2800" dirty="0"/>
              <a:t> </a:t>
            </a:r>
            <a:r>
              <a:rPr lang="en-US" sz="2800" dirty="0" err="1"/>
              <a:t>realizar</a:t>
            </a:r>
            <a:r>
              <a:rPr lang="en-US" sz="2800" dirty="0"/>
              <a:t> </a:t>
            </a:r>
            <a:r>
              <a:rPr lang="en-US" sz="2800" dirty="0" err="1"/>
              <a:t>consultas</a:t>
            </a:r>
            <a:r>
              <a:rPr lang="en-US" sz="2800" dirty="0"/>
              <a:t> y </a:t>
            </a:r>
            <a:r>
              <a:rPr lang="en-US" sz="2800" dirty="0" err="1"/>
              <a:t>operaciones</a:t>
            </a:r>
            <a:r>
              <a:rPr lang="en-US" sz="2800" dirty="0"/>
              <a:t> con la base de </a:t>
            </a:r>
            <a:r>
              <a:rPr lang="en-US" sz="2800" dirty="0" err="1"/>
              <a:t>datos</a:t>
            </a:r>
            <a:r>
              <a:rPr lang="en-US" sz="2800" dirty="0"/>
              <a:t> </a:t>
            </a:r>
            <a:r>
              <a:rPr lang="en-US" sz="2800" dirty="0" err="1"/>
              <a:t>utilizando</a:t>
            </a:r>
            <a:r>
              <a:rPr lang="en-US" sz="2800" dirty="0"/>
              <a:t> HTTP.</a:t>
            </a:r>
          </a:p>
          <a:p>
            <a:pPr marL="0" indent="0">
              <a:buNone/>
            </a:pPr>
            <a:endParaRPr lang="en-US" sz="2800" dirty="0"/>
          </a:p>
          <a:p>
            <a:pPr marL="0" indent="0">
              <a:buNone/>
            </a:pPr>
            <a:r>
              <a:rPr lang="en-US" sz="2800" dirty="0"/>
              <a:t>Se </a:t>
            </a:r>
            <a:r>
              <a:rPr lang="en-US" sz="2800" dirty="0" err="1"/>
              <a:t>pueden</a:t>
            </a:r>
            <a:r>
              <a:rPr lang="en-US" sz="2800" dirty="0"/>
              <a:t> </a:t>
            </a:r>
            <a:r>
              <a:rPr lang="en-US" sz="2800" dirty="0" err="1"/>
              <a:t>hacer</a:t>
            </a:r>
            <a:r>
              <a:rPr lang="en-US" sz="2800" dirty="0"/>
              <a:t> </a:t>
            </a:r>
            <a:r>
              <a:rPr lang="en-US" sz="2800" dirty="0" err="1"/>
              <a:t>pruebas</a:t>
            </a:r>
            <a:r>
              <a:rPr lang="en-US" sz="2800" dirty="0"/>
              <a:t> e </a:t>
            </a:r>
            <a:r>
              <a:rPr lang="en-US" sz="2800" dirty="0" err="1"/>
              <a:t>interacciones</a:t>
            </a:r>
            <a:r>
              <a:rPr lang="en-US" sz="2800" dirty="0"/>
              <a:t> </a:t>
            </a:r>
            <a:r>
              <a:rPr lang="en-US" sz="2800" dirty="0" err="1"/>
              <a:t>utilizando</a:t>
            </a:r>
            <a:r>
              <a:rPr lang="en-US" sz="2800" dirty="0"/>
              <a:t> REST para </a:t>
            </a:r>
            <a:r>
              <a:rPr lang="en-US" sz="2800" dirty="0" err="1"/>
              <a:t>hacer</a:t>
            </a:r>
            <a:r>
              <a:rPr lang="en-US" sz="2800" dirty="0"/>
              <a:t> </a:t>
            </a:r>
            <a:r>
              <a:rPr lang="en-US" sz="2800" dirty="0" err="1"/>
              <a:t>pruebas</a:t>
            </a:r>
            <a:r>
              <a:rPr lang="en-US" sz="2800" dirty="0"/>
              <a:t> con el endpoint. </a:t>
            </a:r>
            <a:r>
              <a:rPr lang="en-US" sz="2800" dirty="0" err="1"/>
              <a:t>Es</a:t>
            </a:r>
            <a:r>
              <a:rPr lang="en-US" sz="2800" dirty="0"/>
              <a:t> </a:t>
            </a:r>
            <a:r>
              <a:rPr lang="en-US" sz="2800" dirty="0" err="1"/>
              <a:t>necesario</a:t>
            </a:r>
            <a:r>
              <a:rPr lang="en-US" sz="2800" dirty="0"/>
              <a:t> </a:t>
            </a:r>
            <a:r>
              <a:rPr lang="en-US" sz="2800" dirty="0" err="1"/>
              <a:t>añadir</a:t>
            </a:r>
            <a:r>
              <a:rPr lang="en-US" sz="2800" dirty="0"/>
              <a:t> la </a:t>
            </a:r>
            <a:r>
              <a:rPr lang="en-US" sz="2800" dirty="0" err="1"/>
              <a:t>cabecera</a:t>
            </a:r>
            <a:r>
              <a:rPr lang="en-US" sz="2800" dirty="0"/>
              <a:t> </a:t>
            </a:r>
            <a:r>
              <a:rPr lang="en-US" sz="2800" b="1" dirty="0"/>
              <a:t>ZUMO-API-VERSION: 2.0.0</a:t>
            </a:r>
          </a:p>
          <a:p>
            <a:pPr marL="0" indent="0">
              <a:buNone/>
            </a:pPr>
            <a:endParaRPr lang="en-US" sz="2800" b="1" dirty="0"/>
          </a:p>
          <a:p>
            <a:pPr marL="0" indent="0">
              <a:buNone/>
            </a:pPr>
            <a:r>
              <a:rPr lang="en-US" sz="2800" dirty="0"/>
              <a:t>Para </a:t>
            </a:r>
            <a:r>
              <a:rPr lang="en-US" sz="2800" dirty="0" err="1"/>
              <a:t>realizar</a:t>
            </a:r>
            <a:r>
              <a:rPr lang="en-US" sz="2800" dirty="0"/>
              <a:t> </a:t>
            </a:r>
            <a:r>
              <a:rPr lang="en-US" sz="2800" dirty="0" err="1"/>
              <a:t>pruebas</a:t>
            </a:r>
            <a:r>
              <a:rPr lang="en-US" sz="2800" dirty="0"/>
              <a:t> con el </a:t>
            </a:r>
            <a:r>
              <a:rPr lang="en-US" sz="2800" dirty="0" err="1"/>
              <a:t>servicio</a:t>
            </a:r>
            <a:r>
              <a:rPr lang="en-US" sz="2800" dirty="0"/>
              <a:t> </a:t>
            </a:r>
            <a:r>
              <a:rPr lang="en-US" sz="2800" dirty="0" err="1"/>
              <a:t>herramientas</a:t>
            </a:r>
            <a:r>
              <a:rPr lang="en-US" sz="2800" dirty="0"/>
              <a:t> </a:t>
            </a:r>
            <a:r>
              <a:rPr lang="en-US" sz="2800" dirty="0" err="1"/>
              <a:t>como</a:t>
            </a:r>
            <a:r>
              <a:rPr lang="en-US" sz="2800" dirty="0"/>
              <a:t> </a:t>
            </a:r>
            <a:r>
              <a:rPr lang="en-US" sz="2800" b="1" dirty="0"/>
              <a:t>Postman</a:t>
            </a:r>
            <a:r>
              <a:rPr lang="en-US" sz="2800" dirty="0"/>
              <a:t> o </a:t>
            </a:r>
            <a:r>
              <a:rPr lang="en-US" sz="2800" b="1" dirty="0"/>
              <a:t>Fiddler</a:t>
            </a:r>
            <a:r>
              <a:rPr lang="en-US" sz="2800" dirty="0"/>
              <a:t> son </a:t>
            </a:r>
            <a:r>
              <a:rPr lang="en-US" sz="2800" dirty="0" err="1"/>
              <a:t>buenas</a:t>
            </a:r>
            <a:r>
              <a:rPr lang="en-US" sz="2800" dirty="0"/>
              <a:t> </a:t>
            </a:r>
            <a:r>
              <a:rPr lang="en-US" sz="2800" dirty="0" err="1"/>
              <a:t>opciones</a:t>
            </a:r>
            <a:r>
              <a:rPr lang="en-US" sz="2800" dirty="0"/>
              <a:t>.</a:t>
            </a:r>
          </a:p>
        </p:txBody>
      </p:sp>
      <p:pic>
        <p:nvPicPr>
          <p:cNvPr id="1026" name="Picture 2" descr="Resultado de imagen de postman logo"/>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97705" y="5536266"/>
            <a:ext cx="1057835" cy="105783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sultado de imagen de fiddler logo 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87042" y="5455584"/>
            <a:ext cx="1219200" cy="1219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0259192"/>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ctrTitle"/>
          </p:nvPr>
        </p:nvSpPr>
        <p:spPr/>
        <p:txBody>
          <a:bodyPr/>
          <a:lstStyle/>
          <a:p>
            <a:r>
              <a:rPr lang="es-ES" sz="5294" dirty="0"/>
              <a:t>DEMO: Azure</a:t>
            </a:r>
          </a:p>
        </p:txBody>
      </p:sp>
      <p:sp>
        <p:nvSpPr>
          <p:cNvPr id="5" name="Marcador de texto 4"/>
          <p:cNvSpPr>
            <a:spLocks noGrp="1"/>
          </p:cNvSpPr>
          <p:nvPr>
            <p:ph type="subTitle" idx="1"/>
          </p:nvPr>
        </p:nvSpPr>
        <p:spPr/>
        <p:txBody>
          <a:bodyPr/>
          <a:lstStyle/>
          <a:p>
            <a:r>
              <a:rPr lang="es-ES" dirty="0"/>
              <a:t>Azure Mobile Apps</a:t>
            </a:r>
          </a:p>
        </p:txBody>
      </p:sp>
    </p:spTree>
    <p:extLst>
      <p:ext uri="{BB962C8B-B14F-4D97-AF65-F5344CB8AC3E}">
        <p14:creationId xmlns:p14="http://schemas.microsoft.com/office/powerpoint/2010/main" val="4131524292"/>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s-ES" dirty="0"/>
              <a:t>Gracias a todos!</a:t>
            </a:r>
          </a:p>
        </p:txBody>
      </p:sp>
      <p:sp>
        <p:nvSpPr>
          <p:cNvPr id="3" name="Text Placeholder 2"/>
          <p:cNvSpPr>
            <a:spLocks noGrp="1"/>
          </p:cNvSpPr>
          <p:nvPr>
            <p:ph type="subTitle" idx="1"/>
          </p:nvPr>
        </p:nvSpPr>
        <p:spPr/>
        <p:txBody>
          <a:bodyPr/>
          <a:lstStyle/>
          <a:p>
            <a:r>
              <a:rPr lang="es-ES" dirty="0"/>
              <a:t>Hasta la próxima!</a:t>
            </a:r>
          </a:p>
        </p:txBody>
      </p:sp>
    </p:spTree>
    <p:extLst>
      <p:ext uri="{BB962C8B-B14F-4D97-AF65-F5344CB8AC3E}">
        <p14:creationId xmlns:p14="http://schemas.microsoft.com/office/powerpoint/2010/main" val="2544752439"/>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10378" y="497180"/>
            <a:ext cx="10971244" cy="1142838"/>
          </a:xfrm>
        </p:spPr>
        <p:txBody>
          <a:bodyPr/>
          <a:lstStyle/>
          <a:p>
            <a:pPr algn="ctr"/>
            <a:r>
              <a:rPr lang="en-US" sz="3200" dirty="0"/>
              <a:t>Xamarin – </a:t>
            </a:r>
            <a:r>
              <a:rPr lang="en-US" sz="3200" dirty="0" err="1"/>
              <a:t>Solución</a:t>
            </a:r>
            <a:r>
              <a:rPr lang="en-US" sz="3200" dirty="0"/>
              <a:t> </a:t>
            </a:r>
            <a:r>
              <a:rPr lang="en-US" sz="3200" dirty="0" err="1"/>
              <a:t>completa</a:t>
            </a:r>
            <a:r>
              <a:rPr lang="en-US" sz="3200" dirty="0"/>
              <a:t> para el Desarrollo </a:t>
            </a:r>
            <a:r>
              <a:rPr lang="en-US" sz="3200" dirty="0" err="1"/>
              <a:t>móvil</a:t>
            </a:r>
            <a:endParaRPr lang="en-US" sz="3200" dirty="0"/>
          </a:p>
        </p:txBody>
      </p:sp>
      <p:pic>
        <p:nvPicPr>
          <p:cNvPr id="6" name="Picture 5"/>
          <p:cNvPicPr>
            <a:picLocks/>
          </p:cNvPicPr>
          <p:nvPr/>
        </p:nvPicPr>
        <p:blipFill>
          <a:blip r:embed="rId3">
            <a:duotone>
              <a:prstClr val="black"/>
              <a:srgbClr val="2B84D2">
                <a:tint val="45000"/>
                <a:satMod val="400000"/>
              </a:srgbClr>
            </a:duotone>
          </a:blip>
          <a:stretch>
            <a:fillRect/>
          </a:stretch>
        </p:blipFill>
        <p:spPr>
          <a:xfrm>
            <a:off x="-2091609" y="2993845"/>
            <a:ext cx="18285407" cy="228568"/>
          </a:xfrm>
          <a:prstGeom prst="rect">
            <a:avLst/>
          </a:prstGeom>
        </p:spPr>
      </p:pic>
      <p:pic>
        <p:nvPicPr>
          <p:cNvPr id="7" name="Picture 6"/>
          <p:cNvPicPr>
            <a:picLocks noChangeAspect="1"/>
          </p:cNvPicPr>
          <p:nvPr/>
        </p:nvPicPr>
        <p:blipFill>
          <a:blip r:embed="rId4"/>
          <a:stretch>
            <a:fillRect/>
          </a:stretch>
        </p:blipFill>
        <p:spPr>
          <a:xfrm>
            <a:off x="2296264" y="2316931"/>
            <a:ext cx="2587880" cy="2635089"/>
          </a:xfrm>
          <a:prstGeom prst="rect">
            <a:avLst/>
          </a:prstGeom>
        </p:spPr>
      </p:pic>
      <p:pic>
        <p:nvPicPr>
          <p:cNvPr id="8" name="Picture 7"/>
          <p:cNvPicPr>
            <a:picLocks noChangeAspect="1"/>
          </p:cNvPicPr>
          <p:nvPr/>
        </p:nvPicPr>
        <p:blipFill>
          <a:blip r:embed="rId5"/>
          <a:stretch>
            <a:fillRect/>
          </a:stretch>
        </p:blipFill>
        <p:spPr>
          <a:xfrm>
            <a:off x="4808569" y="2316931"/>
            <a:ext cx="2583589" cy="2635089"/>
          </a:xfrm>
          <a:prstGeom prst="rect">
            <a:avLst/>
          </a:prstGeom>
        </p:spPr>
      </p:pic>
      <p:pic>
        <p:nvPicPr>
          <p:cNvPr id="9" name="Picture 8"/>
          <p:cNvPicPr>
            <a:picLocks noChangeAspect="1"/>
          </p:cNvPicPr>
          <p:nvPr/>
        </p:nvPicPr>
        <p:blipFill>
          <a:blip r:embed="rId6"/>
          <a:stretch>
            <a:fillRect/>
          </a:stretch>
        </p:blipFill>
        <p:spPr>
          <a:xfrm>
            <a:off x="-216043" y="2316931"/>
            <a:ext cx="2587880" cy="2635089"/>
          </a:xfrm>
          <a:prstGeom prst="rect">
            <a:avLst/>
          </a:prstGeom>
        </p:spPr>
      </p:pic>
      <p:pic>
        <p:nvPicPr>
          <p:cNvPr id="10" name="Picture 9"/>
          <p:cNvPicPr>
            <a:picLocks noChangeAspect="1"/>
          </p:cNvPicPr>
          <p:nvPr/>
        </p:nvPicPr>
        <p:blipFill>
          <a:blip r:embed="rId7"/>
          <a:stretch>
            <a:fillRect/>
          </a:stretch>
        </p:blipFill>
        <p:spPr>
          <a:xfrm>
            <a:off x="9828894" y="2316931"/>
            <a:ext cx="2587880" cy="2635089"/>
          </a:xfrm>
          <a:prstGeom prst="rect">
            <a:avLst/>
          </a:prstGeom>
        </p:spPr>
      </p:pic>
      <p:pic>
        <p:nvPicPr>
          <p:cNvPr id="11" name="Picture 10"/>
          <p:cNvPicPr>
            <a:picLocks noChangeAspect="1"/>
          </p:cNvPicPr>
          <p:nvPr/>
        </p:nvPicPr>
        <p:blipFill>
          <a:blip r:embed="rId8"/>
          <a:stretch>
            <a:fillRect/>
          </a:stretch>
        </p:blipFill>
        <p:spPr>
          <a:xfrm>
            <a:off x="7316586" y="2316931"/>
            <a:ext cx="2587880" cy="2635089"/>
          </a:xfrm>
          <a:prstGeom prst="rect">
            <a:avLst/>
          </a:prstGeom>
        </p:spPr>
      </p:pic>
      <p:sp>
        <p:nvSpPr>
          <p:cNvPr id="12" name="Rectangle 11"/>
          <p:cNvSpPr/>
          <p:nvPr/>
        </p:nvSpPr>
        <p:spPr bwMode="auto">
          <a:xfrm>
            <a:off x="1" y="3899326"/>
            <a:ext cx="12192000" cy="148568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51"/>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13" name="TextBox 12"/>
          <p:cNvSpPr txBox="1"/>
          <p:nvPr/>
        </p:nvSpPr>
        <p:spPr>
          <a:xfrm>
            <a:off x="80184" y="4226854"/>
            <a:ext cx="1987048" cy="627827"/>
          </a:xfrm>
          <a:prstGeom prst="rect">
            <a:avLst/>
          </a:prstGeom>
          <a:noFill/>
        </p:spPr>
        <p:txBody>
          <a:bodyPr wrap="square" lIns="182854" tIns="146284" rIns="182854" bIns="146284" rtlCol="0">
            <a:spAutoFit/>
          </a:bodyPr>
          <a:lstStyle/>
          <a:p>
            <a:pPr algn="ctr">
              <a:lnSpc>
                <a:spcPct val="90000"/>
              </a:lnSpc>
              <a:spcAft>
                <a:spcPts val="600"/>
              </a:spcAft>
            </a:pPr>
            <a:r>
              <a:rPr lang="en-US" sz="2400" dirty="0">
                <a:gradFill>
                  <a:gsLst>
                    <a:gs pos="2917">
                      <a:schemeClr val="tx1"/>
                    </a:gs>
                    <a:gs pos="30000">
                      <a:schemeClr val="tx1"/>
                    </a:gs>
                  </a:gsLst>
                  <a:lin ang="5400000" scaled="0"/>
                </a:gradFill>
              </a:rPr>
              <a:t>Develop</a:t>
            </a:r>
          </a:p>
        </p:txBody>
      </p:sp>
      <p:sp>
        <p:nvSpPr>
          <p:cNvPr id="14" name="TextBox 13"/>
          <p:cNvSpPr txBox="1"/>
          <p:nvPr/>
        </p:nvSpPr>
        <p:spPr>
          <a:xfrm>
            <a:off x="2592490" y="4297368"/>
            <a:ext cx="1987048" cy="627827"/>
          </a:xfrm>
          <a:prstGeom prst="rect">
            <a:avLst/>
          </a:prstGeom>
          <a:noFill/>
        </p:spPr>
        <p:txBody>
          <a:bodyPr wrap="square" lIns="182854" tIns="146284" rIns="182854" bIns="146284" rtlCol="0">
            <a:spAutoFit/>
          </a:bodyPr>
          <a:lstStyle/>
          <a:p>
            <a:pPr algn="ctr">
              <a:lnSpc>
                <a:spcPct val="90000"/>
              </a:lnSpc>
              <a:spcAft>
                <a:spcPts val="600"/>
              </a:spcAft>
            </a:pPr>
            <a:r>
              <a:rPr lang="en-US" sz="2400" dirty="0" err="1">
                <a:gradFill>
                  <a:gsLst>
                    <a:gs pos="2917">
                      <a:schemeClr val="tx1"/>
                    </a:gs>
                    <a:gs pos="30000">
                      <a:schemeClr val="tx1"/>
                    </a:gs>
                  </a:gsLst>
                  <a:lin ang="5400000" scaled="0"/>
                </a:gradFill>
              </a:rPr>
              <a:t>Testear</a:t>
            </a:r>
            <a:endParaRPr lang="en-US" sz="2400" dirty="0">
              <a:gradFill>
                <a:gsLst>
                  <a:gs pos="2917">
                    <a:schemeClr val="tx1"/>
                  </a:gs>
                  <a:gs pos="30000">
                    <a:schemeClr val="tx1"/>
                  </a:gs>
                </a:gsLst>
                <a:lin ang="5400000" scaled="0"/>
              </a:gradFill>
            </a:endParaRPr>
          </a:p>
        </p:txBody>
      </p:sp>
      <p:sp>
        <p:nvSpPr>
          <p:cNvPr id="15" name="TextBox 14"/>
          <p:cNvSpPr txBox="1"/>
          <p:nvPr/>
        </p:nvSpPr>
        <p:spPr>
          <a:xfrm>
            <a:off x="5101105" y="4297368"/>
            <a:ext cx="1987048" cy="627827"/>
          </a:xfrm>
          <a:prstGeom prst="rect">
            <a:avLst/>
          </a:prstGeom>
          <a:noFill/>
        </p:spPr>
        <p:txBody>
          <a:bodyPr wrap="square" lIns="182854" tIns="146284" rIns="182854" bIns="146284" rtlCol="0">
            <a:spAutoFit/>
          </a:bodyPr>
          <a:lstStyle/>
          <a:p>
            <a:pPr algn="ctr">
              <a:lnSpc>
                <a:spcPct val="90000"/>
              </a:lnSpc>
              <a:spcAft>
                <a:spcPts val="600"/>
              </a:spcAft>
            </a:pPr>
            <a:r>
              <a:rPr lang="en-US" sz="2400" dirty="0">
                <a:gradFill>
                  <a:gsLst>
                    <a:gs pos="2917">
                      <a:schemeClr val="tx1"/>
                    </a:gs>
                    <a:gs pos="30000">
                      <a:schemeClr val="tx1"/>
                    </a:gs>
                  </a:gsLst>
                  <a:lin ang="5400000" scaled="0"/>
                </a:gradFill>
              </a:rPr>
              <a:t>Build</a:t>
            </a:r>
          </a:p>
        </p:txBody>
      </p:sp>
      <p:sp>
        <p:nvSpPr>
          <p:cNvPr id="16" name="TextBox 15"/>
          <p:cNvSpPr txBox="1"/>
          <p:nvPr/>
        </p:nvSpPr>
        <p:spPr>
          <a:xfrm>
            <a:off x="7617002" y="4324245"/>
            <a:ext cx="1987048" cy="627827"/>
          </a:xfrm>
          <a:prstGeom prst="rect">
            <a:avLst/>
          </a:prstGeom>
          <a:noFill/>
        </p:spPr>
        <p:txBody>
          <a:bodyPr wrap="square" lIns="182854" tIns="146284" rIns="182854" bIns="146284" rtlCol="0">
            <a:spAutoFit/>
          </a:bodyPr>
          <a:lstStyle/>
          <a:p>
            <a:pPr algn="ctr">
              <a:lnSpc>
                <a:spcPct val="90000"/>
              </a:lnSpc>
              <a:spcAft>
                <a:spcPts val="600"/>
              </a:spcAft>
            </a:pPr>
            <a:r>
              <a:rPr lang="en-US" sz="2400" dirty="0" err="1">
                <a:gradFill>
                  <a:gsLst>
                    <a:gs pos="2917">
                      <a:schemeClr val="tx1"/>
                    </a:gs>
                    <a:gs pos="30000">
                      <a:schemeClr val="tx1"/>
                    </a:gs>
                  </a:gsLst>
                  <a:lin ang="5400000" scaled="0"/>
                </a:gradFill>
              </a:rPr>
              <a:t>Distribuir</a:t>
            </a:r>
            <a:endParaRPr lang="en-US" sz="2400" dirty="0">
              <a:gradFill>
                <a:gsLst>
                  <a:gs pos="2917">
                    <a:schemeClr val="tx1"/>
                  </a:gs>
                  <a:gs pos="30000">
                    <a:schemeClr val="tx1"/>
                  </a:gs>
                </a:gsLst>
                <a:lin ang="5400000" scaled="0"/>
              </a:gradFill>
            </a:endParaRPr>
          </a:p>
        </p:txBody>
      </p:sp>
      <p:sp>
        <p:nvSpPr>
          <p:cNvPr id="17" name="TextBox 16"/>
          <p:cNvSpPr txBox="1"/>
          <p:nvPr/>
        </p:nvSpPr>
        <p:spPr>
          <a:xfrm>
            <a:off x="10129310" y="4297369"/>
            <a:ext cx="1987048" cy="627827"/>
          </a:xfrm>
          <a:prstGeom prst="rect">
            <a:avLst/>
          </a:prstGeom>
          <a:noFill/>
        </p:spPr>
        <p:txBody>
          <a:bodyPr wrap="square" lIns="182854" tIns="146284" rIns="182854" bIns="146284" rtlCol="0">
            <a:spAutoFit/>
          </a:bodyPr>
          <a:lstStyle/>
          <a:p>
            <a:pPr algn="ctr">
              <a:lnSpc>
                <a:spcPct val="90000"/>
              </a:lnSpc>
              <a:spcAft>
                <a:spcPts val="600"/>
              </a:spcAft>
            </a:pPr>
            <a:r>
              <a:rPr lang="en-US" sz="2400" dirty="0" err="1">
                <a:gradFill>
                  <a:gsLst>
                    <a:gs pos="2917">
                      <a:schemeClr val="tx1"/>
                    </a:gs>
                    <a:gs pos="30000">
                      <a:schemeClr val="tx1"/>
                    </a:gs>
                  </a:gsLst>
                  <a:lin ang="5400000" scaled="0"/>
                </a:gradFill>
              </a:rPr>
              <a:t>Monitorear</a:t>
            </a: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801670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bwMode="auto">
          <a:xfrm>
            <a:off x="7184704" y="2535500"/>
            <a:ext cx="2117353" cy="2544493"/>
          </a:xfrm>
          <a:prstGeom prst="rect">
            <a:avLst/>
          </a:prstGeom>
          <a:solidFill>
            <a:srgbClr val="A6A6A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86"/>
            <a:r>
              <a:rPr lang="en-US" sz="784" dirty="0">
                <a:solidFill>
                  <a:srgbClr val="00BBF1"/>
                </a:solidFill>
                <a:ea typeface="Segoe UI" pitchFamily="34" charset="0"/>
                <a:cs typeface="Segoe UI" pitchFamily="34" charset="0"/>
              </a:rPr>
              <a:t> </a:t>
            </a:r>
          </a:p>
        </p:txBody>
      </p:sp>
      <p:sp>
        <p:nvSpPr>
          <p:cNvPr id="33" name="Rectangle 32"/>
          <p:cNvSpPr/>
          <p:nvPr/>
        </p:nvSpPr>
        <p:spPr bwMode="auto">
          <a:xfrm>
            <a:off x="7181823" y="2535501"/>
            <a:ext cx="2117353" cy="80657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86"/>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12" name="Rectangle 11"/>
          <p:cNvSpPr/>
          <p:nvPr/>
        </p:nvSpPr>
        <p:spPr bwMode="auto">
          <a:xfrm>
            <a:off x="5041877" y="2535500"/>
            <a:ext cx="2117353" cy="2544493"/>
          </a:xfrm>
          <a:prstGeom prst="rect">
            <a:avLst/>
          </a:prstGeom>
          <a:solidFill>
            <a:srgbClr val="A6A6A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86"/>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32" name="Rectangle 31"/>
          <p:cNvSpPr/>
          <p:nvPr/>
        </p:nvSpPr>
        <p:spPr bwMode="auto">
          <a:xfrm>
            <a:off x="5048018" y="2535501"/>
            <a:ext cx="2108332" cy="80657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86"/>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9" name="Rectangle 8"/>
          <p:cNvSpPr/>
          <p:nvPr/>
        </p:nvSpPr>
        <p:spPr bwMode="auto">
          <a:xfrm>
            <a:off x="2892826" y="2535500"/>
            <a:ext cx="2117353" cy="2544493"/>
          </a:xfrm>
          <a:prstGeom prst="rect">
            <a:avLst/>
          </a:prstGeom>
          <a:solidFill>
            <a:srgbClr val="A6A6A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86"/>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31" name="Rectangle 30"/>
          <p:cNvSpPr/>
          <p:nvPr/>
        </p:nvSpPr>
        <p:spPr bwMode="auto">
          <a:xfrm>
            <a:off x="2903520" y="2535501"/>
            <a:ext cx="2112799" cy="80657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86"/>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2" name="Title 1"/>
          <p:cNvSpPr>
            <a:spLocks noGrp="1"/>
          </p:cNvSpPr>
          <p:nvPr>
            <p:ph type="title"/>
          </p:nvPr>
        </p:nvSpPr>
        <p:spPr>
          <a:xfrm>
            <a:off x="270067" y="290404"/>
            <a:ext cx="11654187" cy="899410"/>
          </a:xfrm>
        </p:spPr>
        <p:txBody>
          <a:bodyPr/>
          <a:lstStyle/>
          <a:p>
            <a:pPr algn="ctr"/>
            <a:r>
              <a:rPr lang="en-US" dirty="0" err="1"/>
              <a:t>Código</a:t>
            </a:r>
            <a:r>
              <a:rPr lang="en-US" dirty="0"/>
              <a:t> </a:t>
            </a:r>
            <a:r>
              <a:rPr lang="en-US" dirty="0" err="1"/>
              <a:t>nativo</a:t>
            </a:r>
            <a:endParaRPr lang="en-US" dirty="0"/>
          </a:p>
        </p:txBody>
      </p:sp>
      <p:sp>
        <p:nvSpPr>
          <p:cNvPr id="21" name="TextBox 20"/>
          <p:cNvSpPr txBox="1"/>
          <p:nvPr/>
        </p:nvSpPr>
        <p:spPr>
          <a:xfrm>
            <a:off x="2903520" y="2607970"/>
            <a:ext cx="2103779" cy="621514"/>
          </a:xfrm>
          <a:prstGeom prst="rect">
            <a:avLst/>
          </a:prstGeom>
          <a:noFill/>
        </p:spPr>
        <p:txBody>
          <a:bodyPr wrap="square" lIns="179259" tIns="143407" rIns="179259" bIns="143407" rtlCol="0">
            <a:spAutoFit/>
          </a:bodyPr>
          <a:lstStyle/>
          <a:p>
            <a:pPr algn="ctr" defTabSz="913949" fontAlgn="base">
              <a:spcBef>
                <a:spcPct val="0"/>
              </a:spcBef>
              <a:spcAft>
                <a:spcPct val="0"/>
              </a:spcAft>
            </a:pPr>
            <a:r>
              <a:rPr lang="en-US" sz="2157" dirty="0">
                <a:solidFill>
                  <a:schemeClr val="bg1"/>
                </a:solidFill>
              </a:rPr>
              <a:t>iOS</a:t>
            </a:r>
          </a:p>
        </p:txBody>
      </p:sp>
      <p:sp>
        <p:nvSpPr>
          <p:cNvPr id="22" name="TextBox 21"/>
          <p:cNvSpPr txBox="1"/>
          <p:nvPr/>
        </p:nvSpPr>
        <p:spPr>
          <a:xfrm>
            <a:off x="7192516" y="2620418"/>
            <a:ext cx="2103779" cy="621514"/>
          </a:xfrm>
          <a:prstGeom prst="rect">
            <a:avLst/>
          </a:prstGeom>
          <a:noFill/>
        </p:spPr>
        <p:txBody>
          <a:bodyPr wrap="square" lIns="179259" tIns="143407" rIns="179259" bIns="143407" rtlCol="0">
            <a:spAutoFit/>
          </a:bodyPr>
          <a:lstStyle/>
          <a:p>
            <a:pPr algn="ctr" defTabSz="913949" fontAlgn="base">
              <a:spcBef>
                <a:spcPct val="0"/>
              </a:spcBef>
              <a:spcAft>
                <a:spcPct val="0"/>
              </a:spcAft>
            </a:pPr>
            <a:r>
              <a:rPr lang="en-US" sz="2157" dirty="0">
                <a:solidFill>
                  <a:schemeClr val="bg1"/>
                </a:solidFill>
              </a:rPr>
              <a:t>Windows</a:t>
            </a:r>
          </a:p>
        </p:txBody>
      </p:sp>
      <p:sp>
        <p:nvSpPr>
          <p:cNvPr id="23" name="TextBox 22"/>
          <p:cNvSpPr txBox="1"/>
          <p:nvPr/>
        </p:nvSpPr>
        <p:spPr>
          <a:xfrm>
            <a:off x="5048016" y="2620418"/>
            <a:ext cx="2103779" cy="621514"/>
          </a:xfrm>
          <a:prstGeom prst="rect">
            <a:avLst/>
          </a:prstGeom>
          <a:noFill/>
        </p:spPr>
        <p:txBody>
          <a:bodyPr wrap="square" lIns="179259" tIns="143407" rIns="179259" bIns="143407" rtlCol="0">
            <a:spAutoFit/>
          </a:bodyPr>
          <a:lstStyle/>
          <a:p>
            <a:pPr algn="ctr" defTabSz="913949" fontAlgn="base">
              <a:spcBef>
                <a:spcPct val="0"/>
              </a:spcBef>
              <a:spcAft>
                <a:spcPct val="0"/>
              </a:spcAft>
            </a:pPr>
            <a:r>
              <a:rPr lang="en-US" sz="2157" dirty="0">
                <a:solidFill>
                  <a:schemeClr val="bg1"/>
                </a:solidFill>
              </a:rPr>
              <a:t>Android</a:t>
            </a:r>
          </a:p>
        </p:txBody>
      </p:sp>
      <p:sp>
        <p:nvSpPr>
          <p:cNvPr id="24" name="TextBox 23"/>
          <p:cNvSpPr txBox="1"/>
          <p:nvPr/>
        </p:nvSpPr>
        <p:spPr>
          <a:xfrm>
            <a:off x="2906400" y="3917321"/>
            <a:ext cx="2103779" cy="893068"/>
          </a:xfrm>
          <a:prstGeom prst="rect">
            <a:avLst/>
          </a:prstGeom>
          <a:noFill/>
        </p:spPr>
        <p:txBody>
          <a:bodyPr wrap="square" lIns="179259" tIns="143407" rIns="179259" bIns="143407" rtlCol="0">
            <a:spAutoFit/>
          </a:bodyPr>
          <a:lstStyle/>
          <a:p>
            <a:pPr algn="ctr" defTabSz="913949" fontAlgn="base">
              <a:spcBef>
                <a:spcPct val="0"/>
              </a:spcBef>
              <a:spcAft>
                <a:spcPct val="0"/>
              </a:spcAft>
            </a:pPr>
            <a:r>
              <a:rPr lang="en-US" sz="1961" dirty="0">
                <a:solidFill>
                  <a:schemeClr val="bg1"/>
                </a:solidFill>
              </a:rPr>
              <a:t>Objective-C</a:t>
            </a:r>
          </a:p>
          <a:p>
            <a:pPr algn="ctr" defTabSz="913949" fontAlgn="base">
              <a:spcBef>
                <a:spcPct val="0"/>
              </a:spcBef>
              <a:spcAft>
                <a:spcPct val="0"/>
              </a:spcAft>
            </a:pPr>
            <a:r>
              <a:rPr lang="en-US" sz="1961" dirty="0">
                <a:solidFill>
                  <a:schemeClr val="bg1"/>
                </a:solidFill>
                <a:latin typeface="+mj-lt"/>
              </a:rPr>
              <a:t>Xcode</a:t>
            </a:r>
          </a:p>
        </p:txBody>
      </p:sp>
      <p:sp>
        <p:nvSpPr>
          <p:cNvPr id="25" name="TextBox 24"/>
          <p:cNvSpPr txBox="1"/>
          <p:nvPr/>
        </p:nvSpPr>
        <p:spPr>
          <a:xfrm>
            <a:off x="7195398" y="3917321"/>
            <a:ext cx="2103779" cy="893068"/>
          </a:xfrm>
          <a:prstGeom prst="rect">
            <a:avLst/>
          </a:prstGeom>
          <a:noFill/>
        </p:spPr>
        <p:txBody>
          <a:bodyPr wrap="square" lIns="179259" tIns="143407" rIns="179259" bIns="143407" rtlCol="0">
            <a:spAutoFit/>
          </a:bodyPr>
          <a:lstStyle/>
          <a:p>
            <a:pPr algn="ctr" defTabSz="913949" fontAlgn="base">
              <a:spcBef>
                <a:spcPct val="0"/>
              </a:spcBef>
              <a:spcAft>
                <a:spcPct val="0"/>
              </a:spcAft>
            </a:pPr>
            <a:r>
              <a:rPr lang="en-US" sz="1961" dirty="0">
                <a:solidFill>
                  <a:schemeClr val="bg1"/>
                </a:solidFill>
              </a:rPr>
              <a:t>C#</a:t>
            </a:r>
          </a:p>
          <a:p>
            <a:pPr algn="ctr" defTabSz="913949" fontAlgn="base">
              <a:spcBef>
                <a:spcPct val="0"/>
              </a:spcBef>
              <a:spcAft>
                <a:spcPct val="0"/>
              </a:spcAft>
            </a:pPr>
            <a:r>
              <a:rPr lang="en-US" sz="1961" dirty="0">
                <a:solidFill>
                  <a:schemeClr val="bg1"/>
                </a:solidFill>
                <a:latin typeface="+mj-lt"/>
              </a:rPr>
              <a:t>Visual Studio</a:t>
            </a:r>
          </a:p>
        </p:txBody>
      </p:sp>
      <p:sp>
        <p:nvSpPr>
          <p:cNvPr id="26" name="TextBox 25"/>
          <p:cNvSpPr txBox="1"/>
          <p:nvPr/>
        </p:nvSpPr>
        <p:spPr>
          <a:xfrm>
            <a:off x="5050897" y="3917321"/>
            <a:ext cx="2103779" cy="893068"/>
          </a:xfrm>
          <a:prstGeom prst="rect">
            <a:avLst/>
          </a:prstGeom>
          <a:noFill/>
        </p:spPr>
        <p:txBody>
          <a:bodyPr wrap="square" lIns="179259" tIns="143407" rIns="179259" bIns="143407" rtlCol="0">
            <a:spAutoFit/>
          </a:bodyPr>
          <a:lstStyle/>
          <a:p>
            <a:pPr algn="ctr" defTabSz="913949" fontAlgn="base">
              <a:spcBef>
                <a:spcPct val="0"/>
              </a:spcBef>
              <a:spcAft>
                <a:spcPct val="0"/>
              </a:spcAft>
            </a:pPr>
            <a:r>
              <a:rPr lang="en-US" sz="1961" dirty="0">
                <a:solidFill>
                  <a:schemeClr val="bg1"/>
                </a:solidFill>
              </a:rPr>
              <a:t>Java</a:t>
            </a:r>
          </a:p>
          <a:p>
            <a:pPr algn="ctr" defTabSz="913949" fontAlgn="base">
              <a:spcBef>
                <a:spcPct val="0"/>
              </a:spcBef>
              <a:spcAft>
                <a:spcPct val="0"/>
              </a:spcAft>
            </a:pPr>
            <a:r>
              <a:rPr lang="en-US" sz="1961" dirty="0">
                <a:solidFill>
                  <a:schemeClr val="bg1"/>
                </a:solidFill>
                <a:latin typeface="+mj-lt"/>
              </a:rPr>
              <a:t>Android Studio</a:t>
            </a:r>
          </a:p>
        </p:txBody>
      </p:sp>
      <p:sp>
        <p:nvSpPr>
          <p:cNvPr id="28" name="TextBox 27"/>
          <p:cNvSpPr txBox="1"/>
          <p:nvPr/>
        </p:nvSpPr>
        <p:spPr>
          <a:xfrm>
            <a:off x="419448" y="5640540"/>
            <a:ext cx="11353105" cy="1013759"/>
          </a:xfrm>
          <a:prstGeom prst="rect">
            <a:avLst/>
          </a:prstGeom>
          <a:noFill/>
        </p:spPr>
        <p:txBody>
          <a:bodyPr wrap="square" lIns="179259" tIns="143407" rIns="179259" bIns="143407" rtlCol="0">
            <a:spAutoFit/>
          </a:bodyPr>
          <a:lstStyle/>
          <a:p>
            <a:pPr algn="ctr" defTabSz="913949" fontAlgn="base">
              <a:spcBef>
                <a:spcPct val="0"/>
              </a:spcBef>
              <a:spcAft>
                <a:spcPct val="0"/>
              </a:spcAft>
            </a:pPr>
            <a:r>
              <a:rPr lang="en-US" sz="2353" dirty="0"/>
              <a:t>No se </a:t>
            </a:r>
            <a:r>
              <a:rPr lang="en-US" sz="2353" dirty="0" err="1"/>
              <a:t>comparte</a:t>
            </a:r>
            <a:r>
              <a:rPr lang="en-US" sz="2353" dirty="0"/>
              <a:t> </a:t>
            </a:r>
            <a:r>
              <a:rPr lang="en-US" sz="2353" dirty="0" err="1"/>
              <a:t>código</a:t>
            </a:r>
            <a:r>
              <a:rPr lang="en-US" sz="2353" dirty="0"/>
              <a:t> </a:t>
            </a:r>
            <a:r>
              <a:rPr lang="en-US" sz="2353" dirty="0">
                <a:solidFill>
                  <a:schemeClr val="bg2">
                    <a:lumMod val="50000"/>
                  </a:schemeClr>
                </a:solidFill>
              </a:rPr>
              <a:t>•</a:t>
            </a:r>
            <a:r>
              <a:rPr lang="en-US" sz="2353" dirty="0"/>
              <a:t> </a:t>
            </a:r>
            <a:r>
              <a:rPr lang="en-US" sz="2353" dirty="0" err="1"/>
              <a:t>Diferentes</a:t>
            </a:r>
            <a:r>
              <a:rPr lang="en-US" sz="2353" dirty="0"/>
              <a:t> </a:t>
            </a:r>
            <a:r>
              <a:rPr lang="en-US" sz="2353" dirty="0" err="1"/>
              <a:t>lenguajes</a:t>
            </a:r>
            <a:r>
              <a:rPr lang="en-US" sz="2353" dirty="0"/>
              <a:t> &amp; </a:t>
            </a:r>
            <a:r>
              <a:rPr lang="en-US" sz="2353" dirty="0" err="1"/>
              <a:t>entornos</a:t>
            </a:r>
            <a:r>
              <a:rPr lang="en-US" sz="2353" dirty="0"/>
              <a:t> de </a:t>
            </a:r>
            <a:r>
              <a:rPr lang="en-US" sz="2353" dirty="0" err="1"/>
              <a:t>desarrollo</a:t>
            </a:r>
            <a:r>
              <a:rPr lang="en-US" sz="2353" dirty="0"/>
              <a:t> </a:t>
            </a:r>
            <a:r>
              <a:rPr lang="en-US" sz="2353" dirty="0">
                <a:solidFill>
                  <a:schemeClr val="bg2">
                    <a:lumMod val="50000"/>
                  </a:schemeClr>
                </a:solidFill>
              </a:rPr>
              <a:t>•</a:t>
            </a:r>
            <a:r>
              <a:rPr lang="en-US" sz="2353" dirty="0"/>
              <a:t> </a:t>
            </a:r>
            <a:r>
              <a:rPr lang="en-US" sz="2353" dirty="0" err="1"/>
              <a:t>Diferentes</a:t>
            </a:r>
            <a:r>
              <a:rPr lang="en-US" sz="2353" dirty="0"/>
              <a:t> </a:t>
            </a:r>
            <a:r>
              <a:rPr lang="en-US" sz="2353" dirty="0" err="1"/>
              <a:t>equipos</a:t>
            </a:r>
            <a:endParaRPr lang="en-US" sz="2353" dirty="0">
              <a:gradFill>
                <a:gsLst>
                  <a:gs pos="2917">
                    <a:schemeClr val="tx1"/>
                  </a:gs>
                  <a:gs pos="30000">
                    <a:schemeClr val="tx1"/>
                  </a:gs>
                </a:gsLst>
                <a:lin ang="5400000" scaled="0"/>
              </a:gradFill>
            </a:endParaRPr>
          </a:p>
        </p:txBody>
      </p:sp>
      <p:sp>
        <p:nvSpPr>
          <p:cNvPr id="29" name="Left Brace 28"/>
          <p:cNvSpPr/>
          <p:nvPr/>
        </p:nvSpPr>
        <p:spPr>
          <a:xfrm rot="5400000">
            <a:off x="5980075" y="96673"/>
            <a:ext cx="231854" cy="10730674"/>
          </a:xfrm>
          <a:prstGeom prst="leftBrace">
            <a:avLst>
              <a:gd name="adj1" fmla="val 56668"/>
              <a:gd name="adj2" fmla="val 50000"/>
            </a:avLst>
          </a:prstGeom>
          <a:ln w="19050" cap="rnd">
            <a:solidFill>
              <a:schemeClr val="bg2">
                <a:lumMod val="65000"/>
              </a:schemeClr>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766">
              <a:ln w="38100" cmpd="sng">
                <a:solidFill>
                  <a:srgbClr val="000000"/>
                </a:solidFill>
                <a:prstDash val="dash"/>
              </a:ln>
            </a:endParaRPr>
          </a:p>
        </p:txBody>
      </p:sp>
      <p:grpSp>
        <p:nvGrpSpPr>
          <p:cNvPr id="46" name="Group 45"/>
          <p:cNvGrpSpPr/>
          <p:nvPr/>
        </p:nvGrpSpPr>
        <p:grpSpPr>
          <a:xfrm>
            <a:off x="3568172" y="1563876"/>
            <a:ext cx="787210" cy="787210"/>
            <a:chOff x="2057400" y="2654300"/>
            <a:chExt cx="1028700" cy="1028700"/>
          </a:xfrm>
        </p:grpSpPr>
        <p:sp>
          <p:nvSpPr>
            <p:cNvPr id="47" name="Oval 46"/>
            <p:cNvSpPr/>
            <p:nvPr/>
          </p:nvSpPr>
          <p:spPr bwMode="auto">
            <a:xfrm>
              <a:off x="2057400" y="2654300"/>
              <a:ext cx="1028700" cy="10287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86"/>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47" descr="Apple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319103" y="2866641"/>
              <a:ext cx="468070" cy="523137"/>
            </a:xfrm>
            <a:prstGeom prst="rect">
              <a:avLst/>
            </a:prstGeom>
          </p:spPr>
        </p:pic>
      </p:grpSp>
      <p:grpSp>
        <p:nvGrpSpPr>
          <p:cNvPr id="49" name="Group 48"/>
          <p:cNvGrpSpPr/>
          <p:nvPr/>
        </p:nvGrpSpPr>
        <p:grpSpPr>
          <a:xfrm>
            <a:off x="5717223" y="1560929"/>
            <a:ext cx="787210" cy="787210"/>
            <a:chOff x="3810000" y="3073400"/>
            <a:chExt cx="1028700" cy="1028700"/>
          </a:xfrm>
        </p:grpSpPr>
        <p:sp>
          <p:nvSpPr>
            <p:cNvPr id="50" name="Oval 49"/>
            <p:cNvSpPr/>
            <p:nvPr/>
          </p:nvSpPr>
          <p:spPr bwMode="auto">
            <a:xfrm>
              <a:off x="3810000" y="3073400"/>
              <a:ext cx="1028700" cy="10287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86"/>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51" name="Picture 50" descr="Android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097337" y="3331368"/>
              <a:ext cx="434974" cy="500220"/>
            </a:xfrm>
            <a:prstGeom prst="rect">
              <a:avLst/>
            </a:prstGeom>
          </p:spPr>
        </p:pic>
      </p:grpSp>
      <p:grpSp>
        <p:nvGrpSpPr>
          <p:cNvPr id="52" name="Group 51"/>
          <p:cNvGrpSpPr/>
          <p:nvPr/>
        </p:nvGrpSpPr>
        <p:grpSpPr>
          <a:xfrm>
            <a:off x="7860050" y="1573377"/>
            <a:ext cx="787210" cy="787210"/>
            <a:chOff x="6083300" y="3073400"/>
            <a:chExt cx="1028700" cy="1028700"/>
          </a:xfrm>
        </p:grpSpPr>
        <p:sp>
          <p:nvSpPr>
            <p:cNvPr id="53" name="Oval 52"/>
            <p:cNvSpPr/>
            <p:nvPr/>
          </p:nvSpPr>
          <p:spPr bwMode="auto">
            <a:xfrm>
              <a:off x="6083300" y="3073400"/>
              <a:ext cx="1028700" cy="10287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86"/>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54" name="Picture 53" descr="Windows_logo.pdf"/>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365885" y="3365500"/>
              <a:ext cx="466044" cy="434974"/>
            </a:xfrm>
            <a:prstGeom prst="rect">
              <a:avLst/>
            </a:prstGeom>
          </p:spPr>
        </p:pic>
      </p:grpSp>
    </p:spTree>
    <p:extLst>
      <p:ext uri="{BB962C8B-B14F-4D97-AF65-F5344CB8AC3E}">
        <p14:creationId xmlns:p14="http://schemas.microsoft.com/office/powerpoint/2010/main" val="3906748431"/>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0067" y="290404"/>
            <a:ext cx="11654187" cy="899410"/>
          </a:xfrm>
        </p:spPr>
        <p:txBody>
          <a:bodyPr/>
          <a:lstStyle/>
          <a:p>
            <a:pPr algn="ctr"/>
            <a:r>
              <a:rPr lang="en-US" sz="5866" dirty="0"/>
              <a:t>Escribe </a:t>
            </a:r>
            <a:r>
              <a:rPr lang="en-US" sz="5866" dirty="0" err="1"/>
              <a:t>una</a:t>
            </a:r>
            <a:r>
              <a:rPr lang="en-US" sz="5866" dirty="0"/>
              <a:t> </a:t>
            </a:r>
            <a:r>
              <a:rPr lang="en-US" sz="5866" dirty="0" err="1"/>
              <a:t>vez</a:t>
            </a:r>
            <a:r>
              <a:rPr lang="en-US" sz="5866" dirty="0"/>
              <a:t>, </a:t>
            </a:r>
            <a:r>
              <a:rPr lang="en-US" sz="5866" dirty="0" err="1"/>
              <a:t>corre</a:t>
            </a:r>
            <a:r>
              <a:rPr lang="en-US" sz="5866" dirty="0"/>
              <a:t> </a:t>
            </a:r>
            <a:r>
              <a:rPr lang="en-US" sz="5866" dirty="0" err="1"/>
              <a:t>en</a:t>
            </a:r>
            <a:r>
              <a:rPr lang="en-US" sz="5866" dirty="0"/>
              <a:t> </a:t>
            </a:r>
            <a:r>
              <a:rPr lang="en-US" sz="5866" dirty="0" err="1"/>
              <a:t>todos</a:t>
            </a:r>
            <a:endParaRPr lang="en-US" sz="5866" dirty="0"/>
          </a:p>
        </p:txBody>
      </p:sp>
      <p:cxnSp>
        <p:nvCxnSpPr>
          <p:cNvPr id="12" name="Straight Connector 11"/>
          <p:cNvCxnSpPr/>
          <p:nvPr/>
        </p:nvCxnSpPr>
        <p:spPr>
          <a:xfrm>
            <a:off x="3928993" y="1901252"/>
            <a:ext cx="0" cy="3768492"/>
          </a:xfrm>
          <a:prstGeom prst="line">
            <a:avLst/>
          </a:prstGeom>
          <a:ln>
            <a:solidFill>
              <a:srgbClr val="FFFFFF"/>
            </a:solidFill>
            <a:headEnd type="none"/>
            <a:tailEnd type="none"/>
          </a:ln>
        </p:spPr>
        <p:style>
          <a:lnRef idx="1">
            <a:schemeClr val="dk1"/>
          </a:lnRef>
          <a:fillRef idx="0">
            <a:schemeClr val="dk1"/>
          </a:fillRef>
          <a:effectRef idx="0">
            <a:schemeClr val="dk1"/>
          </a:effectRef>
          <a:fontRef idx="minor">
            <a:schemeClr val="tx1"/>
          </a:fontRef>
        </p:style>
      </p:cxnSp>
      <p:sp>
        <p:nvSpPr>
          <p:cNvPr id="35" name="Left Brace 34"/>
          <p:cNvSpPr/>
          <p:nvPr/>
        </p:nvSpPr>
        <p:spPr>
          <a:xfrm rot="5400000">
            <a:off x="5983963" y="922170"/>
            <a:ext cx="224075" cy="9087462"/>
          </a:xfrm>
          <a:prstGeom prst="leftBrace">
            <a:avLst>
              <a:gd name="adj1" fmla="val 56668"/>
              <a:gd name="adj2" fmla="val 50000"/>
            </a:avLst>
          </a:prstGeom>
          <a:ln w="19050" cap="rnd">
            <a:solidFill>
              <a:srgbClr val="A6A6A6"/>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766">
              <a:ln w="38100" cmpd="sng">
                <a:solidFill>
                  <a:srgbClr val="000000"/>
                </a:solidFill>
                <a:prstDash val="dash"/>
              </a:ln>
            </a:endParaRPr>
          </a:p>
        </p:txBody>
      </p:sp>
      <p:grpSp>
        <p:nvGrpSpPr>
          <p:cNvPr id="57" name="Group 56"/>
          <p:cNvGrpSpPr/>
          <p:nvPr/>
        </p:nvGrpSpPr>
        <p:grpSpPr>
          <a:xfrm>
            <a:off x="4782676" y="1942952"/>
            <a:ext cx="2626650" cy="2626650"/>
            <a:chOff x="5344586" y="1981200"/>
            <a:chExt cx="2679700" cy="2679700"/>
          </a:xfrm>
        </p:grpSpPr>
        <p:sp>
          <p:nvSpPr>
            <p:cNvPr id="55" name="Oval 54"/>
            <p:cNvSpPr/>
            <p:nvPr/>
          </p:nvSpPr>
          <p:spPr bwMode="auto">
            <a:xfrm>
              <a:off x="5344586" y="1981200"/>
              <a:ext cx="2679700" cy="2679700"/>
            </a:xfrm>
            <a:prstGeom prst="ellipse">
              <a:avLst/>
            </a:prstGeom>
            <a:solidFill>
              <a:schemeClr val="bg2">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86"/>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32" name="TextBox 31"/>
            <p:cNvSpPr txBox="1"/>
            <p:nvPr/>
          </p:nvSpPr>
          <p:spPr>
            <a:xfrm>
              <a:off x="5738287" y="3569063"/>
              <a:ext cx="1879600" cy="572631"/>
            </a:xfrm>
            <a:prstGeom prst="rect">
              <a:avLst/>
            </a:prstGeom>
            <a:noFill/>
          </p:spPr>
          <p:txBody>
            <a:bodyPr wrap="square" lIns="179259" tIns="143407" rIns="179259" bIns="143407" rtlCol="0">
              <a:spAutoFit/>
            </a:bodyPr>
            <a:lstStyle/>
            <a:p>
              <a:pPr algn="ctr" defTabSz="913949" fontAlgn="base">
                <a:spcBef>
                  <a:spcPct val="0"/>
                </a:spcBef>
                <a:spcAft>
                  <a:spcPct val="0"/>
                </a:spcAft>
              </a:pPr>
              <a:r>
                <a:rPr lang="en-US" sz="1766" dirty="0">
                  <a:solidFill>
                    <a:schemeClr val="bg1"/>
                  </a:solidFill>
                </a:rPr>
                <a:t>App Generator</a:t>
              </a:r>
            </a:p>
          </p:txBody>
        </p:sp>
        <p:pic>
          <p:nvPicPr>
            <p:cNvPr id="34" name="Picture 33" descr="gears_icon.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067187" y="2594314"/>
              <a:ext cx="1207799" cy="948985"/>
            </a:xfrm>
            <a:prstGeom prst="rect">
              <a:avLst/>
            </a:prstGeom>
          </p:spPr>
        </p:pic>
      </p:grpSp>
      <p:sp>
        <p:nvSpPr>
          <p:cNvPr id="36" name="TextBox 35"/>
          <p:cNvSpPr txBox="1"/>
          <p:nvPr/>
        </p:nvSpPr>
        <p:spPr>
          <a:xfrm>
            <a:off x="1204608" y="2080244"/>
            <a:ext cx="2704737" cy="2281009"/>
          </a:xfrm>
          <a:prstGeom prst="rect">
            <a:avLst/>
          </a:prstGeom>
          <a:noFill/>
        </p:spPr>
        <p:txBody>
          <a:bodyPr wrap="square" lIns="179259" tIns="143407" rIns="179259" bIns="143407" rtlCol="0">
            <a:spAutoFit/>
          </a:bodyPr>
          <a:lstStyle/>
          <a:p>
            <a:pPr algn="r" defTabSz="913949" fontAlgn="base">
              <a:lnSpc>
                <a:spcPct val="110000"/>
              </a:lnSpc>
              <a:spcBef>
                <a:spcPct val="0"/>
              </a:spcBef>
              <a:spcAft>
                <a:spcPct val="0"/>
              </a:spcAft>
            </a:pPr>
            <a:r>
              <a:rPr lang="en-US" sz="2941" dirty="0">
                <a:solidFill>
                  <a:schemeClr val="tx2"/>
                </a:solidFill>
              </a:rPr>
              <a:t>Lua</a:t>
            </a:r>
          </a:p>
          <a:p>
            <a:pPr algn="r" defTabSz="913949" fontAlgn="base">
              <a:lnSpc>
                <a:spcPct val="110000"/>
              </a:lnSpc>
              <a:spcBef>
                <a:spcPct val="0"/>
              </a:spcBef>
              <a:spcAft>
                <a:spcPct val="0"/>
              </a:spcAft>
            </a:pPr>
            <a:r>
              <a:rPr lang="en-US" sz="2941" dirty="0">
                <a:solidFill>
                  <a:schemeClr val="tx2"/>
                </a:solidFill>
              </a:rPr>
              <a:t>Javascript</a:t>
            </a:r>
          </a:p>
          <a:p>
            <a:pPr algn="r" defTabSz="913949" fontAlgn="base">
              <a:lnSpc>
                <a:spcPct val="110000"/>
              </a:lnSpc>
              <a:spcBef>
                <a:spcPct val="0"/>
              </a:spcBef>
              <a:spcAft>
                <a:spcPct val="0"/>
              </a:spcAft>
            </a:pPr>
            <a:r>
              <a:rPr lang="en-US" sz="2941" dirty="0">
                <a:solidFill>
                  <a:schemeClr val="tx2"/>
                </a:solidFill>
              </a:rPr>
              <a:t>Actionscript</a:t>
            </a:r>
          </a:p>
          <a:p>
            <a:pPr algn="r" defTabSz="913949" fontAlgn="base">
              <a:lnSpc>
                <a:spcPct val="110000"/>
              </a:lnSpc>
              <a:spcBef>
                <a:spcPct val="0"/>
              </a:spcBef>
              <a:spcAft>
                <a:spcPct val="0"/>
              </a:spcAft>
            </a:pPr>
            <a:r>
              <a:rPr lang="en-US" sz="2941" dirty="0">
                <a:solidFill>
                  <a:schemeClr val="tx2"/>
                </a:solidFill>
              </a:rPr>
              <a:t>HTML+CSS</a:t>
            </a:r>
          </a:p>
        </p:txBody>
      </p:sp>
      <p:cxnSp>
        <p:nvCxnSpPr>
          <p:cNvPr id="38" name="Straight Arrow Connector 37"/>
          <p:cNvCxnSpPr/>
          <p:nvPr/>
        </p:nvCxnSpPr>
        <p:spPr>
          <a:xfrm>
            <a:off x="3932544" y="2503138"/>
            <a:ext cx="861025" cy="0"/>
          </a:xfrm>
          <a:prstGeom prst="straightConnector1">
            <a:avLst/>
          </a:prstGeom>
          <a:ln w="28575" cmpd="sng">
            <a:solidFill>
              <a:schemeClr val="bg2">
                <a:lumMod val="65000"/>
              </a:schemeClr>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3932545" y="3013530"/>
            <a:ext cx="761435" cy="0"/>
          </a:xfrm>
          <a:prstGeom prst="straightConnector1">
            <a:avLst/>
          </a:prstGeom>
          <a:ln w="28575" cmpd="sng">
            <a:solidFill>
              <a:schemeClr val="bg2">
                <a:lumMod val="65000"/>
              </a:schemeClr>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a:off x="3932545" y="3523922"/>
            <a:ext cx="761435" cy="0"/>
          </a:xfrm>
          <a:prstGeom prst="straightConnector1">
            <a:avLst/>
          </a:prstGeom>
          <a:ln w="28575" cmpd="sng">
            <a:solidFill>
              <a:schemeClr val="bg2">
                <a:lumMod val="65000"/>
              </a:schemeClr>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a:off x="3932545" y="4034313"/>
            <a:ext cx="848575" cy="0"/>
          </a:xfrm>
          <a:prstGeom prst="straightConnector1">
            <a:avLst/>
          </a:prstGeom>
          <a:ln w="28575" cmpd="sng">
            <a:solidFill>
              <a:schemeClr val="bg2">
                <a:lumMod val="65000"/>
              </a:schemeClr>
            </a:solidFill>
            <a:headEnd type="none"/>
            <a:tailEnd type="arrow"/>
          </a:ln>
        </p:spPr>
        <p:style>
          <a:lnRef idx="1">
            <a:schemeClr val="accent1"/>
          </a:lnRef>
          <a:fillRef idx="0">
            <a:schemeClr val="accent1"/>
          </a:fillRef>
          <a:effectRef idx="0">
            <a:schemeClr val="accent1"/>
          </a:effectRef>
          <a:fontRef idx="minor">
            <a:schemeClr val="tx1"/>
          </a:fontRef>
        </p:style>
      </p:cxnSp>
      <p:grpSp>
        <p:nvGrpSpPr>
          <p:cNvPr id="75" name="Group 74"/>
          <p:cNvGrpSpPr/>
          <p:nvPr/>
        </p:nvGrpSpPr>
        <p:grpSpPr>
          <a:xfrm>
            <a:off x="7555082" y="1855812"/>
            <a:ext cx="2137660" cy="2800931"/>
            <a:chOff x="7744886" y="1892300"/>
            <a:chExt cx="2180835" cy="2857500"/>
          </a:xfrm>
        </p:grpSpPr>
        <p:grpSp>
          <p:nvGrpSpPr>
            <p:cNvPr id="30" name="Group 29"/>
            <p:cNvGrpSpPr/>
            <p:nvPr/>
          </p:nvGrpSpPr>
          <p:grpSpPr>
            <a:xfrm>
              <a:off x="9116486" y="1892300"/>
              <a:ext cx="803108" cy="803108"/>
              <a:chOff x="2057400" y="2654300"/>
              <a:chExt cx="1028700" cy="1028700"/>
            </a:xfrm>
          </p:grpSpPr>
          <p:sp>
            <p:nvSpPr>
              <p:cNvPr id="5" name="Oval 4"/>
              <p:cNvSpPr/>
              <p:nvPr/>
            </p:nvSpPr>
            <p:spPr bwMode="auto">
              <a:xfrm>
                <a:off x="2057400" y="2654300"/>
                <a:ext cx="1028700" cy="10287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86"/>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24" name="Picture 23" descr="Apple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319103" y="2866641"/>
                <a:ext cx="468070" cy="523137"/>
              </a:xfrm>
              <a:prstGeom prst="rect">
                <a:avLst/>
              </a:prstGeom>
            </p:spPr>
          </p:pic>
        </p:grpSp>
        <p:grpSp>
          <p:nvGrpSpPr>
            <p:cNvPr id="6" name="Group 5"/>
            <p:cNvGrpSpPr/>
            <p:nvPr/>
          </p:nvGrpSpPr>
          <p:grpSpPr>
            <a:xfrm>
              <a:off x="9113144" y="2917992"/>
              <a:ext cx="803108" cy="803108"/>
              <a:chOff x="3810000" y="3073400"/>
              <a:chExt cx="1028700" cy="1028700"/>
            </a:xfrm>
          </p:grpSpPr>
          <p:sp>
            <p:nvSpPr>
              <p:cNvPr id="25" name="Oval 24"/>
              <p:cNvSpPr/>
              <p:nvPr/>
            </p:nvSpPr>
            <p:spPr bwMode="auto">
              <a:xfrm>
                <a:off x="3810000" y="3073400"/>
                <a:ext cx="1028700" cy="10287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86"/>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27" name="Picture 26" descr="Android_logo.pdf"/>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4097337" y="3331368"/>
                <a:ext cx="434974" cy="500220"/>
              </a:xfrm>
              <a:prstGeom prst="rect">
                <a:avLst/>
              </a:prstGeom>
            </p:spPr>
          </p:pic>
        </p:grpSp>
        <p:grpSp>
          <p:nvGrpSpPr>
            <p:cNvPr id="8" name="Group 7"/>
            <p:cNvGrpSpPr/>
            <p:nvPr/>
          </p:nvGrpSpPr>
          <p:grpSpPr>
            <a:xfrm>
              <a:off x="9122613" y="3946692"/>
              <a:ext cx="803108" cy="803108"/>
              <a:chOff x="6083300" y="3073400"/>
              <a:chExt cx="1028700" cy="1028700"/>
            </a:xfrm>
          </p:grpSpPr>
          <p:sp>
            <p:nvSpPr>
              <p:cNvPr id="28" name="Oval 27"/>
              <p:cNvSpPr/>
              <p:nvPr/>
            </p:nvSpPr>
            <p:spPr bwMode="auto">
              <a:xfrm>
                <a:off x="6083300" y="3073400"/>
                <a:ext cx="1028700" cy="10287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86"/>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29" name="Picture 28" descr="Windows_logo.pdf"/>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6365885" y="3365500"/>
                <a:ext cx="466044" cy="434974"/>
              </a:xfrm>
              <a:prstGeom prst="rect">
                <a:avLst/>
              </a:prstGeom>
            </p:spPr>
          </p:pic>
        </p:grpSp>
        <p:cxnSp>
          <p:nvCxnSpPr>
            <p:cNvPr id="42" name="Straight Arrow Connector 41"/>
            <p:cNvCxnSpPr/>
            <p:nvPr/>
          </p:nvCxnSpPr>
          <p:spPr>
            <a:xfrm flipV="1">
              <a:off x="7744886" y="2413000"/>
              <a:ext cx="1168400" cy="901700"/>
            </a:xfrm>
            <a:prstGeom prst="straightConnector1">
              <a:avLst/>
            </a:prstGeom>
            <a:ln w="28575" cmpd="sng">
              <a:solidFill>
                <a:schemeClr val="bg2">
                  <a:lumMod val="65000"/>
                </a:schemeClr>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a:off x="7744886" y="3314700"/>
              <a:ext cx="1168400" cy="0"/>
            </a:xfrm>
            <a:prstGeom prst="straightConnector1">
              <a:avLst/>
            </a:prstGeom>
            <a:ln w="28575" cmpd="sng">
              <a:solidFill>
                <a:schemeClr val="bg2">
                  <a:lumMod val="65000"/>
                </a:schemeClr>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a:off x="7744886" y="3302000"/>
              <a:ext cx="1168400" cy="914400"/>
            </a:xfrm>
            <a:prstGeom prst="straightConnector1">
              <a:avLst/>
            </a:prstGeom>
            <a:ln w="28575" cmpd="sng">
              <a:solidFill>
                <a:schemeClr val="bg2">
                  <a:lumMod val="65000"/>
                </a:schemeClr>
              </a:solidFill>
              <a:headEnd type="none"/>
              <a:tailEnd type="arrow"/>
            </a:ln>
          </p:spPr>
          <p:style>
            <a:lnRef idx="1">
              <a:schemeClr val="accent1"/>
            </a:lnRef>
            <a:fillRef idx="0">
              <a:schemeClr val="accent1"/>
            </a:fillRef>
            <a:effectRef idx="0">
              <a:schemeClr val="accent1"/>
            </a:effectRef>
            <a:fontRef idx="minor">
              <a:schemeClr val="tx1"/>
            </a:fontRef>
          </p:style>
        </p:cxnSp>
      </p:grpSp>
      <p:sp>
        <p:nvSpPr>
          <p:cNvPr id="46" name="TextBox 45"/>
          <p:cNvSpPr txBox="1"/>
          <p:nvPr/>
        </p:nvSpPr>
        <p:spPr>
          <a:xfrm>
            <a:off x="419448" y="5640540"/>
            <a:ext cx="11353105" cy="651687"/>
          </a:xfrm>
          <a:prstGeom prst="rect">
            <a:avLst/>
          </a:prstGeom>
          <a:noFill/>
        </p:spPr>
        <p:txBody>
          <a:bodyPr wrap="square" lIns="179259" tIns="143407" rIns="179259" bIns="143407" rtlCol="0">
            <a:spAutoFit/>
          </a:bodyPr>
          <a:lstStyle/>
          <a:p>
            <a:pPr algn="ctr" defTabSz="913949" fontAlgn="base">
              <a:spcBef>
                <a:spcPct val="0"/>
              </a:spcBef>
              <a:spcAft>
                <a:spcPct val="0"/>
              </a:spcAft>
            </a:pPr>
            <a:r>
              <a:rPr lang="en-US" sz="2353" dirty="0" err="1"/>
              <a:t>Acceso</a:t>
            </a:r>
            <a:r>
              <a:rPr lang="en-US" sz="2353" dirty="0"/>
              <a:t> </a:t>
            </a:r>
            <a:r>
              <a:rPr lang="en-US" sz="2353" dirty="0" err="1"/>
              <a:t>limitado</a:t>
            </a:r>
            <a:r>
              <a:rPr lang="en-US" sz="2353" dirty="0"/>
              <a:t> a APIs </a:t>
            </a:r>
            <a:r>
              <a:rPr lang="en-US" sz="2353" dirty="0">
                <a:solidFill>
                  <a:schemeClr val="bg2">
                    <a:lumMod val="50000"/>
                  </a:schemeClr>
                </a:solidFill>
              </a:rPr>
              <a:t>•</a:t>
            </a:r>
            <a:r>
              <a:rPr lang="en-US" sz="2353" dirty="0"/>
              <a:t> </a:t>
            </a:r>
            <a:r>
              <a:rPr lang="en-US" sz="2353" dirty="0" err="1"/>
              <a:t>Menos</a:t>
            </a:r>
            <a:r>
              <a:rPr lang="en-US" sz="2353" dirty="0"/>
              <a:t> </a:t>
            </a:r>
            <a:r>
              <a:rPr lang="en-US" sz="2353" dirty="0" err="1"/>
              <a:t>rendimiento</a:t>
            </a:r>
            <a:r>
              <a:rPr lang="en-US" sz="2353" dirty="0"/>
              <a:t> </a:t>
            </a:r>
            <a:r>
              <a:rPr lang="en-US" sz="2353" dirty="0">
                <a:solidFill>
                  <a:schemeClr val="bg2">
                    <a:lumMod val="50000"/>
                  </a:schemeClr>
                </a:solidFill>
              </a:rPr>
              <a:t>•</a:t>
            </a:r>
            <a:r>
              <a:rPr lang="en-US" sz="2353" dirty="0"/>
              <a:t>  </a:t>
            </a:r>
            <a:r>
              <a:rPr lang="en-US" sz="2353" dirty="0" err="1"/>
              <a:t>Experiencia</a:t>
            </a:r>
            <a:r>
              <a:rPr lang="en-US" sz="2353" dirty="0"/>
              <a:t> de </a:t>
            </a:r>
            <a:r>
              <a:rPr lang="en-US" sz="2353" dirty="0" err="1"/>
              <a:t>usuario</a:t>
            </a:r>
            <a:r>
              <a:rPr lang="en-US" sz="2353" dirty="0"/>
              <a:t> </a:t>
            </a:r>
            <a:r>
              <a:rPr lang="en-US" sz="2353" dirty="0" err="1"/>
              <a:t>más</a:t>
            </a:r>
            <a:r>
              <a:rPr lang="en-US" sz="2353" dirty="0"/>
              <a:t> </a:t>
            </a:r>
            <a:r>
              <a:rPr lang="en-US" sz="2353" dirty="0" err="1"/>
              <a:t>pobre</a:t>
            </a:r>
            <a:endParaRPr lang="en-US" sz="2353"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868382545"/>
      </p:ext>
    </p:extLst>
  </p:cSld>
  <p:clrMapOvr>
    <a:masterClrMapping/>
  </p:clrMapOvr>
  <p:transition>
    <p:fade/>
  </p:transition>
</p:sld>
</file>

<file path=ppt/theme/theme1.xml><?xml version="1.0" encoding="utf-8"?>
<a:theme xmlns:a="http://schemas.openxmlformats.org/drawingml/2006/main" name="PPT%20Theme">
  <a:themeElements>
    <a:clrScheme name="Windows Threshold">
      <a:dk1>
        <a:srgbClr val="737373"/>
      </a:dk1>
      <a:lt1>
        <a:sysClr val="window" lastClr="FFFFFF"/>
      </a:lt1>
      <a:dk2>
        <a:srgbClr val="000000"/>
      </a:dk2>
      <a:lt2>
        <a:srgbClr val="D2D2D2"/>
      </a:lt2>
      <a:accent1>
        <a:srgbClr val="0078D7"/>
      </a:accent1>
      <a:accent2>
        <a:srgbClr val="5C2D91"/>
      </a:accent2>
      <a:accent3>
        <a:srgbClr val="B4009E"/>
      </a:accent3>
      <a:accent4>
        <a:srgbClr val="008272"/>
      </a:accent4>
      <a:accent5>
        <a:srgbClr val="107C10"/>
      </a:accent5>
      <a:accent6>
        <a:srgbClr val="E81123"/>
      </a:accent6>
      <a:hlink>
        <a:srgbClr val="0078D7"/>
      </a:hlink>
      <a:folHlink>
        <a:srgbClr val="737373"/>
      </a:folHlink>
    </a:clrScheme>
    <a:fontScheme name="Segoe">
      <a:majorFont>
        <a:latin typeface="Segoe UI"/>
        <a:ea typeface=""/>
        <a:cs typeface=""/>
      </a:majorFont>
      <a:minorFont>
        <a:latin typeface="Segoe U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defPPr algn="ctr">
          <a:lnSpc>
            <a:spcPct val="90000"/>
          </a:lnSpc>
          <a:spcBef>
            <a:spcPts val="600"/>
          </a:spcBef>
          <a:defRPr sz="2000"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137160" tIns="109728" rIns="137160" bIns="109728" rtlCol="0">
        <a:spAutoFit/>
      </a:bodyPr>
      <a:lstStyle>
        <a:defPPr>
          <a:lnSpc>
            <a:spcPct val="90000"/>
          </a:lnSpc>
          <a:spcBef>
            <a:spcPts val="600"/>
          </a:spcBef>
          <a:defRPr dirty="0" err="1" smtClean="0"/>
        </a:defPPr>
      </a:lstStyle>
    </a:txDef>
  </a:objectDefaults>
  <a:extraClrSchemeLst/>
  <a:custClrLst>
    <a:custClr name="Yellow">
      <a:srgbClr val="FFB900"/>
    </a:custClr>
    <a:custClr name="Orange">
      <a:srgbClr val="D83B01"/>
    </a:custClr>
    <a:custClr name="Light Yellow">
      <a:srgbClr val="FFF100"/>
    </a:custClr>
    <a:custClr name="Light Orange">
      <a:srgbClr val="FF8C00"/>
    </a:custClr>
    <a:custClr name="Dark Red">
      <a:srgbClr val="A80000"/>
    </a:custClr>
    <a:custClr name="Light Magenta">
      <a:srgbClr val="E3008C"/>
    </a:custClr>
    <a:custClr name="Dark Magenta">
      <a:srgbClr val="5C005C"/>
    </a:custClr>
    <a:custClr name="Light Purple">
      <a:srgbClr val="B4A0FF"/>
    </a:custClr>
    <a:custClr name="Dark Purple">
      <a:srgbClr val="32145A"/>
    </a:custClr>
    <a:custClr name="Light Blue">
      <a:srgbClr val="00BCF2"/>
    </a:custClr>
    <a:custClr name="Mid Blue">
      <a:srgbClr val="00188F"/>
    </a:custClr>
    <a:custClr name="Dark Blue">
      <a:srgbClr val="002050"/>
    </a:custClr>
    <a:custClr name="Light Teal">
      <a:srgbClr val="00B294"/>
    </a:custClr>
    <a:custClr name="Dark Teal">
      <a:srgbClr val="004B50"/>
    </a:custClr>
    <a:custClr name="Light Green">
      <a:srgbClr val="BAD80A"/>
    </a:custClr>
    <a:custClr name="Dark Green">
      <a:srgbClr val="004B1C"/>
    </a:custClr>
    <a:custClr name="Dark Gray">
      <a:srgbClr val="505050"/>
    </a:custClr>
  </a:custClrLst>
  <a:extLst>
    <a:ext uri="{05A4C25C-085E-4340-85A3-A5531E510DB2}">
      <thm15:themeFamily xmlns:thm15="http://schemas.microsoft.com/office/thememl/2012/main" name="PPT%20Theme" id="{82616841-7427-4827-869A-BD59E6CB2CB3}" vid="{68DEB26C-E886-4233-AE85-B4E59D32E7E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xml><?xml version="1.0" encoding="utf-8"?>
<a:themeOverride xmlns:a="http://schemas.openxmlformats.org/drawingml/2006/main">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4.xml><?xml version="1.0" encoding="utf-8"?>
<a:themeOverride xmlns:a="http://schemas.openxmlformats.org/drawingml/2006/main">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5.xml><?xml version="1.0" encoding="utf-8"?>
<a:themeOverride xmlns:a="http://schemas.openxmlformats.org/drawingml/2006/main">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6.xml><?xml version="1.0" encoding="utf-8"?>
<a:themeOverride xmlns:a="http://schemas.openxmlformats.org/drawingml/2006/main">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7.xml><?xml version="1.0" encoding="utf-8"?>
<a:themeOverride xmlns:a="http://schemas.openxmlformats.org/drawingml/2006/main">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8.xml><?xml version="1.0" encoding="utf-8"?>
<a:themeOverride xmlns:a="http://schemas.openxmlformats.org/drawingml/2006/main">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9.xml><?xml version="1.0" encoding="utf-8"?>
<a:themeOverride xmlns:a="http://schemas.openxmlformats.org/drawingml/2006/main">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Module xmlns="EEE5B532-0FC6-42A2-92D4-EABE09DEBFCC" xsi:nil="true"/>
    <Status xmlns="EEE5B532-0FC6-42A2-92D4-EABE09DEBFCC">Final</Status>
    <Content_x0020_Type xmlns="EEE5B532-0FC6-42A2-92D4-EABE09DEBFCC">Slide Presentation</Content_x0020_Typ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7A91A40830EBD43BE524A7CE4B3AE1E" ma:contentTypeVersion="" ma:contentTypeDescription="Create a new document." ma:contentTypeScope="" ma:versionID="564620281baef6ba28e9e829bb933c81">
  <xsd:schema xmlns:xsd="http://www.w3.org/2001/XMLSchema" xmlns:xs="http://www.w3.org/2001/XMLSchema" xmlns:p="http://schemas.microsoft.com/office/2006/metadata/properties" xmlns:ns2="EEE5B532-0FC6-42A2-92D4-EABE09DEBFCC" targetNamespace="http://schemas.microsoft.com/office/2006/metadata/properties" ma:root="true" ma:fieldsID="e0bdcf4237a0a33696396f5b9319db96" ns2:_="">
    <xsd:import namespace="EEE5B532-0FC6-42A2-92D4-EABE09DEBFCC"/>
    <xsd:element name="properties">
      <xsd:complexType>
        <xsd:sequence>
          <xsd:element name="documentManagement">
            <xsd:complexType>
              <xsd:all>
                <xsd:element ref="ns2:Content_x0020_Type"/>
                <xsd:element ref="ns2:Module" minOccurs="0"/>
                <xsd:element ref="ns2:Status"/>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EE5B532-0FC6-42A2-92D4-EABE09DEBFCC" elementFormDefault="qualified">
    <xsd:import namespace="http://schemas.microsoft.com/office/2006/documentManagement/types"/>
    <xsd:import namespace="http://schemas.microsoft.com/office/infopath/2007/PartnerControls"/>
    <xsd:element name="Content_x0020_Type" ma:index="8" ma:displayName="Content Type" ma:format="Dropdown" ma:internalName="Content_x0020_Type">
      <xsd:simpleType>
        <xsd:restriction base="dms:Choice">
          <xsd:enumeration value="Assessment"/>
          <xsd:enumeration value="Assessment Policheck"/>
          <xsd:enumeration value="Break Slides"/>
          <xsd:enumeration value="CC File"/>
          <xsd:enumeration value="CC Policheck"/>
          <xsd:enumeration value="Instructor Image"/>
          <xsd:enumeration value="Outline/Meeting Recordings"/>
          <xsd:enumeration value="Slide Presentation"/>
          <xsd:enumeration value="Slide Presentation Policheck"/>
          <xsd:enumeration value="SME Recruitment"/>
          <xsd:enumeration value="Video"/>
        </xsd:restriction>
      </xsd:simpleType>
    </xsd:element>
    <xsd:element name="Module" ma:index="9" nillable="true" ma:displayName="Module" ma:decimals="0" ma:internalName="Module" ma:percentage="FALSE">
      <xsd:simpleType>
        <xsd:restriction base="dms:Number">
          <xsd:maxInclusive value="40"/>
          <xsd:minInclusive value="1"/>
        </xsd:restriction>
      </xsd:simpleType>
    </xsd:element>
    <xsd:element name="Status" ma:index="10" ma:displayName="Status" ma:default="Draft" ma:format="Dropdown" ma:internalName="Status">
      <xsd:simpleType>
        <xsd:restriction base="dms:Choice">
          <xsd:enumeration value="Draft"/>
          <xsd:enumeration value="Final"/>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6A11EA6-2FC2-46BC-88D1-DD1545DDA3D6}">
  <ds:schemaRefs>
    <ds:schemaRef ds:uri="http://schemas.microsoft.com/sharepoint/v3/contenttype/forms"/>
  </ds:schemaRefs>
</ds:datastoreItem>
</file>

<file path=customXml/itemProps2.xml><?xml version="1.0" encoding="utf-8"?>
<ds:datastoreItem xmlns:ds="http://schemas.openxmlformats.org/officeDocument/2006/customXml" ds:itemID="{FF5E1494-6B65-4E1E-9729-2B216CB62627}">
  <ds:schemaRefs>
    <ds:schemaRef ds:uri="http://purl.org/dc/terms/"/>
    <ds:schemaRef ds:uri="http://schemas.openxmlformats.org/package/2006/metadata/core-properties"/>
    <ds:schemaRef ds:uri="http://purl.org/dc/dcmitype/"/>
    <ds:schemaRef ds:uri="EEE5B532-0FC6-42A2-92D4-EABE09DEBFCC"/>
    <ds:schemaRef ds:uri="http://schemas.microsoft.com/office/2006/documentManagement/types"/>
    <ds:schemaRef ds:uri="http://purl.org/dc/elements/1.1/"/>
    <ds:schemaRef ds:uri="http://schemas.microsoft.com/office/2006/metadata/properties"/>
    <ds:schemaRef ds:uri="http://schemas.microsoft.com/office/infopath/2007/PartnerControls"/>
    <ds:schemaRef ds:uri="http://www.w3.org/XML/1998/namespace"/>
  </ds:schemaRefs>
</ds:datastoreItem>
</file>

<file path=customXml/itemProps3.xml><?xml version="1.0" encoding="utf-8"?>
<ds:datastoreItem xmlns:ds="http://schemas.openxmlformats.org/officeDocument/2006/customXml" ds:itemID="{DE9A42DE-7C1D-459D-B825-997C7A9B9B0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EE5B532-0FC6-42A2-92D4-EABE09DEBFC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PPT Theme</Template>
  <TotalTime>0</TotalTime>
  <Words>4481</Words>
  <Application>Microsoft Office PowerPoint</Application>
  <PresentationFormat>Panorámica</PresentationFormat>
  <Paragraphs>638</Paragraphs>
  <Slides>62</Slides>
  <Notes>44</Notes>
  <HiddenSlides>0</HiddenSlides>
  <MMClips>0</MMClips>
  <ScaleCrop>false</ScaleCrop>
  <HeadingPairs>
    <vt:vector size="6" baseType="variant">
      <vt:variant>
        <vt:lpstr>Fuentes usadas</vt:lpstr>
      </vt:variant>
      <vt:variant>
        <vt:i4>13</vt:i4>
      </vt:variant>
      <vt:variant>
        <vt:lpstr>Tema</vt:lpstr>
      </vt:variant>
      <vt:variant>
        <vt:i4>1</vt:i4>
      </vt:variant>
      <vt:variant>
        <vt:lpstr>Títulos de diapositiva</vt:lpstr>
      </vt:variant>
      <vt:variant>
        <vt:i4>62</vt:i4>
      </vt:variant>
    </vt:vector>
  </HeadingPairs>
  <TitlesOfParts>
    <vt:vector size="76" baseType="lpstr">
      <vt:lpstr>Arial</vt:lpstr>
      <vt:lpstr>Calibri</vt:lpstr>
      <vt:lpstr>Consolas</vt:lpstr>
      <vt:lpstr>Helvetica</vt:lpstr>
      <vt:lpstr>Helvetica Light</vt:lpstr>
      <vt:lpstr>Myriad Pro</vt:lpstr>
      <vt:lpstr>Neo Sans Std Medium</vt:lpstr>
      <vt:lpstr>Segoe Light</vt:lpstr>
      <vt:lpstr>Segoe UI</vt:lpstr>
      <vt:lpstr>Segoe UI </vt:lpstr>
      <vt:lpstr>Segoe UI Light</vt:lpstr>
      <vt:lpstr>Segoe UI Semibold</vt:lpstr>
      <vt:lpstr>Wingdings</vt:lpstr>
      <vt:lpstr>PPT%20Theme</vt:lpstr>
      <vt:lpstr>HandsOnLab</vt:lpstr>
      <vt:lpstr>¿Qué vamos a ver?</vt:lpstr>
      <vt:lpstr>Introducción al taller</vt:lpstr>
      <vt:lpstr>El taller</vt:lpstr>
      <vt:lpstr>Presentación de PowerPoint</vt:lpstr>
      <vt:lpstr>Introducción a Xamarin</vt:lpstr>
      <vt:lpstr>Xamarin – Solución completa para el Desarrollo móvil</vt:lpstr>
      <vt:lpstr>Código nativo</vt:lpstr>
      <vt:lpstr>Escribe una vez, corre en todos</vt:lpstr>
      <vt:lpstr>El enfoque de Xamarin</vt:lpstr>
      <vt:lpstr>Xamarin + Xamarin.Forms</vt:lpstr>
      <vt:lpstr>El enfoque de Xamarin</vt:lpstr>
      <vt:lpstr>Presentación de PowerPoint</vt:lpstr>
      <vt:lpstr>Rendimiento nativo</vt:lpstr>
      <vt:lpstr>Open Source – open.xamarin.com</vt:lpstr>
      <vt:lpstr>C# mola</vt:lpstr>
      <vt:lpstr>C# mola</vt:lpstr>
      <vt:lpstr>Android ItemClick, ¿ves diferencias?</vt:lpstr>
      <vt:lpstr>DEMO: Crear proyecto</vt:lpstr>
      <vt:lpstr>¿Cómo funciona es Xamarin?</vt:lpstr>
      <vt:lpstr>Windows APIs</vt:lpstr>
      <vt:lpstr>iOS – Acceso al 100% de las APIs</vt:lpstr>
      <vt:lpstr>Android – Acceso al 100%de las  APIs</vt:lpstr>
      <vt:lpstr>Cualquier cosa que puedas hacer con Objective-C, Swift, o Java se puede hacer con C# y Visual Studio con Xamarin.</vt:lpstr>
      <vt:lpstr>La clave, compartir código</vt:lpstr>
      <vt:lpstr>Portable Class Libraries</vt:lpstr>
      <vt:lpstr>Estadísticas de código compartido</vt:lpstr>
      <vt:lpstr>Introducción a Xamarin.Forms</vt:lpstr>
      <vt:lpstr>Conoce Xamarin.Forms</vt:lpstr>
      <vt:lpstr>Xamarin + Xamarin.Forms</vt:lpstr>
      <vt:lpstr>¿Qué se incluye?</vt:lpstr>
      <vt:lpstr>Layouts</vt:lpstr>
      <vt:lpstr>Controles</vt:lpstr>
      <vt:lpstr>UI Nativa desde código compartido</vt:lpstr>
      <vt:lpstr>DEMO: Vistas básicas</vt:lpstr>
      <vt:lpstr>El patron MVVM</vt:lpstr>
      <vt:lpstr>Presentación de PowerPoint</vt:lpstr>
      <vt:lpstr>Presentación de PowerPoint</vt:lpstr>
      <vt:lpstr>Presentación de PowerPoint</vt:lpstr>
      <vt:lpstr>Presentación de PowerPoint</vt:lpstr>
      <vt:lpstr>Presentación de PowerPoint</vt:lpstr>
      <vt:lpstr>DEMO: MVVM</vt:lpstr>
      <vt:lpstr>Azure Mobile Apps</vt:lpstr>
      <vt:lpstr>Azure App Service</vt:lpstr>
      <vt:lpstr>Plataforma App Service</vt:lpstr>
      <vt:lpstr>Azure Mobile Apps</vt:lpstr>
      <vt:lpstr>Creando una App en el portal</vt:lpstr>
      <vt:lpstr>Creando una App en el portal</vt:lpstr>
      <vt:lpstr>Verificar el servicio .NET</vt:lpstr>
      <vt:lpstr>Creando Azure App Services con .NET</vt:lpstr>
      <vt:lpstr>Crear una base de datos SQL en Azure</vt:lpstr>
      <vt:lpstr>Añadir base de datos SQL a Mobile App</vt:lpstr>
      <vt:lpstr>Tablas</vt:lpstr>
      <vt:lpstr>Tablas en backend node.js</vt:lpstr>
      <vt:lpstr>Tablas en backend node.js</vt:lpstr>
      <vt:lpstr>Tablas en backend node.js</vt:lpstr>
      <vt:lpstr>Creando tablas en backend node.js usando el portal Azure</vt:lpstr>
      <vt:lpstr>Creando tablas en backend node.js usando el portal Azure</vt:lpstr>
      <vt:lpstr>Añadiendo nuevas columnas</vt:lpstr>
      <vt:lpstr>Accediendo a tablas desde cliente</vt:lpstr>
      <vt:lpstr>DEMO: Azure</vt:lpstr>
      <vt:lpstr>Gracias a todos!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2015-03-21T09:10:53Z</dcterms:created>
  <dcterms:modified xsi:type="dcterms:W3CDTF">2017-06-05T19:21:49Z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0x01010077A91A40830EBD43BE524A7CE4B3AE1E</vt:lpwstr>
  </property>
</Properties>
</file>